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190" y="-9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EC14-65B7-48CA-8112-5D98C92CD13C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DCDE-C3C3-4338-870F-7A5DF61F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01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EC14-65B7-48CA-8112-5D98C92CD13C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DCDE-C3C3-4338-870F-7A5DF61F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09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EC14-65B7-48CA-8112-5D98C92CD13C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DCDE-C3C3-4338-870F-7A5DF61F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86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EC14-65B7-48CA-8112-5D98C92CD13C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DCDE-C3C3-4338-870F-7A5DF61F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7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EC14-65B7-48CA-8112-5D98C92CD13C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DCDE-C3C3-4338-870F-7A5DF61F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8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EC14-65B7-48CA-8112-5D98C92CD13C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DCDE-C3C3-4338-870F-7A5DF61F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00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EC14-65B7-48CA-8112-5D98C92CD13C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DCDE-C3C3-4338-870F-7A5DF61F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8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EC14-65B7-48CA-8112-5D98C92CD13C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DCDE-C3C3-4338-870F-7A5DF61F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8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EC14-65B7-48CA-8112-5D98C92CD13C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DCDE-C3C3-4338-870F-7A5DF61F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015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EC14-65B7-48CA-8112-5D98C92CD13C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DCDE-C3C3-4338-870F-7A5DF61F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4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EC14-65B7-48CA-8112-5D98C92CD13C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DCDE-C3C3-4338-870F-7A5DF61F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40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5EC14-65B7-48CA-8112-5D98C92CD13C}" type="datetimeFigureOut">
              <a:rPr lang="en-US" smtClean="0"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FDCDE-C3C3-4338-870F-7A5DF61F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3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8568577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2019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 User</dc:creator>
  <cp:lastModifiedBy>Lenovo User</cp:lastModifiedBy>
  <cp:revision>1</cp:revision>
  <dcterms:created xsi:type="dcterms:W3CDTF">2012-01-10T06:10:24Z</dcterms:created>
  <dcterms:modified xsi:type="dcterms:W3CDTF">2012-01-10T06:11:44Z</dcterms:modified>
</cp:coreProperties>
</file>