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50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2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8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29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31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990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88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51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27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72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256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E8B591-E823-408E-95CE-96A8FA08B1A3}" type="datetimeFigureOut">
              <a:rPr lang="en-US" smtClean="0"/>
              <a:t>9/26/2016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243B5-49D0-4C38-9CE7-B275E193DA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164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982" y="1285875"/>
            <a:ext cx="6252064" cy="403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9779" y="1285875"/>
            <a:ext cx="5800725" cy="36480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5" y="838200"/>
            <a:ext cx="347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Before Closing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39779" y="838200"/>
            <a:ext cx="347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Reopening</a:t>
            </a:r>
          </a:p>
        </p:txBody>
      </p:sp>
    </p:spTree>
    <p:extLst>
      <p:ext uri="{BB962C8B-B14F-4D97-AF65-F5344CB8AC3E}">
        <p14:creationId xmlns:p14="http://schemas.microsoft.com/office/powerpoint/2010/main" val="996986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Nilesh A. Patel</dc:creator>
  <cp:lastModifiedBy>Nilesh A. Patel</cp:lastModifiedBy>
  <cp:revision>1</cp:revision>
  <dcterms:created xsi:type="dcterms:W3CDTF">2016-09-26T12:39:10Z</dcterms:created>
  <dcterms:modified xsi:type="dcterms:W3CDTF">2016-09-26T12:39:36Z</dcterms:modified>
</cp:coreProperties>
</file>