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90" y="-12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C689818-2B79-43DD-8179-BBA392F8FE3E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C3180-A751-4209-A8F2-561EFEB4BB5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A286C3-6CB7-481E-880B-B08FFE534867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AF6F2-8E26-4173-8299-A89CA3B0B8A0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80ADD-2110-40AC-9150-B7C7EA27FC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AF6F2-8E26-4173-8299-A89CA3B0B8A0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80ADD-2110-40AC-9150-B7C7EA27FC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AF6F2-8E26-4173-8299-A89CA3B0B8A0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80ADD-2110-40AC-9150-B7C7EA27FC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AF6F2-8E26-4173-8299-A89CA3B0B8A0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80ADD-2110-40AC-9150-B7C7EA27FC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AF6F2-8E26-4173-8299-A89CA3B0B8A0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80ADD-2110-40AC-9150-B7C7EA27FC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AF6F2-8E26-4173-8299-A89CA3B0B8A0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80ADD-2110-40AC-9150-B7C7EA27FC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AF6F2-8E26-4173-8299-A89CA3B0B8A0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80ADD-2110-40AC-9150-B7C7EA27FC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AF6F2-8E26-4173-8299-A89CA3B0B8A0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80ADD-2110-40AC-9150-B7C7EA27FC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AF6F2-8E26-4173-8299-A89CA3B0B8A0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80ADD-2110-40AC-9150-B7C7EA27FC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AF6F2-8E26-4173-8299-A89CA3B0B8A0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80ADD-2110-40AC-9150-B7C7EA27FC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AF6F2-8E26-4173-8299-A89CA3B0B8A0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B80ADD-2110-40AC-9150-B7C7EA27FCC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3AF6F2-8E26-4173-8299-A89CA3B0B8A0}" type="datetimeFigureOut">
              <a:rPr lang="en-US" smtClean="0"/>
              <a:t>10/21/2010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B80ADD-2110-40AC-9150-B7C7EA27FCC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590800" y="4800600"/>
          <a:ext cx="5981699" cy="790575"/>
        </p:xfrm>
        <a:graphic>
          <a:graphicData uri="http://schemas.openxmlformats.org/drawingml/2006/table">
            <a:tbl>
              <a:tblPr/>
              <a:tblGrid>
                <a:gridCol w="506120"/>
                <a:gridCol w="180305"/>
                <a:gridCol w="506120"/>
                <a:gridCol w="180305"/>
                <a:gridCol w="569384"/>
                <a:gridCol w="180305"/>
                <a:gridCol w="506120"/>
                <a:gridCol w="180305"/>
                <a:gridCol w="607343"/>
                <a:gridCol w="180305"/>
                <a:gridCol w="645302"/>
                <a:gridCol w="180305"/>
                <a:gridCol w="771832"/>
                <a:gridCol w="180305"/>
                <a:gridCol w="607343"/>
              </a:tblGrid>
              <a:tr h="200025"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err="1">
                          <a:solidFill>
                            <a:srgbClr val="000000"/>
                          </a:solidFill>
                          <a:latin typeface="Calibri"/>
                        </a:rPr>
                        <a:t>InWork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Under Review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Rework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ECN Review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Released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Cancelled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Superseded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Obsolete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971799" y="1961376"/>
          <a:ext cx="5029201" cy="790575"/>
        </p:xfrm>
        <a:graphic>
          <a:graphicData uri="http://schemas.openxmlformats.org/drawingml/2006/table">
            <a:tbl>
              <a:tblPr/>
              <a:tblGrid>
                <a:gridCol w="607300"/>
                <a:gridCol w="180292"/>
                <a:gridCol w="607300"/>
                <a:gridCol w="180292"/>
                <a:gridCol w="1015329"/>
                <a:gridCol w="180292"/>
                <a:gridCol w="607300"/>
                <a:gridCol w="180292"/>
                <a:gridCol w="607300"/>
                <a:gridCol w="180292"/>
                <a:gridCol w="683212"/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Open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Under Review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Implementation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Released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Resolved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Cancelled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28600" y="5334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smtClean="0"/>
              <a:t>ECR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52400" y="5040868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Resulting Objects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" y="0"/>
            <a:ext cx="1321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Object Type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501077" y="11668"/>
            <a:ext cx="26170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Lifecycle Process &amp; States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52400" y="3429000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Change Activity/Task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152400" y="21336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ECN</a:t>
            </a:r>
            <a:endParaRPr lang="en-US" b="1" dirty="0"/>
          </a:p>
        </p:txBody>
      </p:sp>
      <p:cxnSp>
        <p:nvCxnSpPr>
          <p:cNvPr id="29" name="Straight Arrow Connector 28"/>
          <p:cNvCxnSpPr/>
          <p:nvPr/>
        </p:nvCxnSpPr>
        <p:spPr>
          <a:xfrm rot="5400000" flipH="1" flipV="1">
            <a:off x="4610100" y="4305300"/>
            <a:ext cx="1066800" cy="381000"/>
          </a:xfrm>
          <a:prstGeom prst="straightConnector1">
            <a:avLst/>
          </a:prstGeom>
          <a:ln w="22225">
            <a:solidFill>
              <a:schemeClr val="accent4">
                <a:lumMod val="50000"/>
              </a:schemeClr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rot="10800000">
            <a:off x="4114802" y="2514602"/>
            <a:ext cx="1219199" cy="1066799"/>
          </a:xfrm>
          <a:prstGeom prst="straightConnector1">
            <a:avLst/>
          </a:prstGeom>
          <a:ln w="22225" cmpd="sng">
            <a:solidFill>
              <a:schemeClr val="accent4">
                <a:lumMod val="50000"/>
              </a:schemeClr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5400000" flipH="1" flipV="1">
            <a:off x="6258312" y="1590288"/>
            <a:ext cx="1123176" cy="76200"/>
          </a:xfrm>
          <a:prstGeom prst="straightConnector1">
            <a:avLst/>
          </a:prstGeom>
          <a:ln w="12700" cmpd="sng">
            <a:solidFill>
              <a:srgbClr val="0070C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rot="16200000" flipH="1">
            <a:off x="5562600" y="2971802"/>
            <a:ext cx="990600" cy="76199"/>
          </a:xfrm>
          <a:prstGeom prst="straightConnector1">
            <a:avLst/>
          </a:prstGeom>
          <a:ln w="28575" cmpd="sng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rot="5400000">
            <a:off x="5410202" y="4267200"/>
            <a:ext cx="1066798" cy="457202"/>
          </a:xfrm>
          <a:prstGeom prst="straightConnector1">
            <a:avLst/>
          </a:prstGeom>
          <a:ln w="28575" cmpd="sng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rot="5400000">
            <a:off x="2857500" y="1618476"/>
            <a:ext cx="1066800" cy="76200"/>
          </a:xfrm>
          <a:prstGeom prst="straightConnector1">
            <a:avLst/>
          </a:prstGeom>
          <a:ln w="19050" cmpd="sng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rot="5400000">
            <a:off x="2781300" y="3086100"/>
            <a:ext cx="990600" cy="1588"/>
          </a:xfrm>
          <a:prstGeom prst="straightConnector1">
            <a:avLst/>
          </a:prstGeom>
          <a:ln w="19050" cmpd="sng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rot="5400000">
            <a:off x="2476502" y="4229100"/>
            <a:ext cx="1066798" cy="533402"/>
          </a:xfrm>
          <a:prstGeom prst="straightConnector1">
            <a:avLst/>
          </a:prstGeom>
          <a:ln w="19050" cmpd="sng"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2438400" y="609600"/>
            <a:ext cx="121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Option Start A</a:t>
            </a:r>
            <a:endParaRPr lang="en-US" dirty="0"/>
          </a:p>
        </p:txBody>
      </p:sp>
      <p:sp>
        <p:nvSpPr>
          <p:cNvPr id="52" name="TextBox 51"/>
          <p:cNvSpPr txBox="1"/>
          <p:nvPr/>
        </p:nvSpPr>
        <p:spPr>
          <a:xfrm>
            <a:off x="2209800" y="2009001"/>
            <a:ext cx="129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Option Start B</a:t>
            </a:r>
            <a:endParaRPr lang="en-US" dirty="0"/>
          </a:p>
        </p:txBody>
      </p:sp>
      <p:cxnSp>
        <p:nvCxnSpPr>
          <p:cNvPr id="54" name="Curved Connector 53"/>
          <p:cNvCxnSpPr/>
          <p:nvPr/>
        </p:nvCxnSpPr>
        <p:spPr>
          <a:xfrm>
            <a:off x="2971800" y="4724400"/>
            <a:ext cx="2057400" cy="1588"/>
          </a:xfrm>
          <a:prstGeom prst="curvedConnector3">
            <a:avLst>
              <a:gd name="adj1" fmla="val 50000"/>
            </a:avLst>
          </a:prstGeom>
          <a:ln w="22225" cmpd="sng">
            <a:solidFill>
              <a:srgbClr val="00B05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 flipV="1">
            <a:off x="4038600" y="1828800"/>
            <a:ext cx="1905000" cy="27801"/>
          </a:xfrm>
          <a:prstGeom prst="straightConnector1">
            <a:avLst/>
          </a:prstGeom>
          <a:ln w="25400">
            <a:solidFill>
              <a:srgbClr val="FFC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/>
          <p:nvPr/>
        </p:nvCxnSpPr>
        <p:spPr>
          <a:xfrm>
            <a:off x="4038600" y="1704201"/>
            <a:ext cx="3733800" cy="1588"/>
          </a:xfrm>
          <a:prstGeom prst="straightConnector1">
            <a:avLst/>
          </a:prstGeom>
          <a:ln w="25400">
            <a:solidFill>
              <a:srgbClr val="FFC000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 rot="16200000" flipH="1">
            <a:off x="7467600" y="2819399"/>
            <a:ext cx="1066800" cy="609600"/>
          </a:xfrm>
          <a:prstGeom prst="straightConnector1">
            <a:avLst/>
          </a:prstGeom>
          <a:ln w="22225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rot="10800000" flipV="1">
            <a:off x="6324600" y="4038599"/>
            <a:ext cx="2057400" cy="1066800"/>
          </a:xfrm>
          <a:prstGeom prst="straightConnector1">
            <a:avLst/>
          </a:prstGeom>
          <a:ln w="22225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8" name="Table 27"/>
          <p:cNvGraphicFramePr>
            <a:graphicFrameLocks noGrp="1"/>
          </p:cNvGraphicFramePr>
          <p:nvPr/>
        </p:nvGraphicFramePr>
        <p:xfrm>
          <a:off x="2971798" y="3352800"/>
          <a:ext cx="5715002" cy="790575"/>
        </p:xfrm>
        <a:graphic>
          <a:graphicData uri="http://schemas.openxmlformats.org/drawingml/2006/table">
            <a:tbl>
              <a:tblPr/>
              <a:tblGrid>
                <a:gridCol w="607575"/>
                <a:gridCol w="180374"/>
                <a:gridCol w="1091736"/>
                <a:gridCol w="180374"/>
                <a:gridCol w="607575"/>
                <a:gridCol w="180374"/>
                <a:gridCol w="607575"/>
                <a:gridCol w="180374"/>
                <a:gridCol w="674028"/>
                <a:gridCol w="607575"/>
                <a:gridCol w="797442"/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Open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Implementation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Under Review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Released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Resolved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Cancelled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cxnSp>
        <p:nvCxnSpPr>
          <p:cNvPr id="46" name="Straight Arrow Connector 45"/>
          <p:cNvCxnSpPr/>
          <p:nvPr/>
        </p:nvCxnSpPr>
        <p:spPr>
          <a:xfrm>
            <a:off x="6019800" y="2771001"/>
            <a:ext cx="762000" cy="15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rot="10800000" flipV="1">
            <a:off x="2895600" y="4038599"/>
            <a:ext cx="5486400" cy="1066800"/>
          </a:xfrm>
          <a:prstGeom prst="straightConnector1">
            <a:avLst/>
          </a:prstGeom>
          <a:ln w="22225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6019800" y="2771001"/>
            <a:ext cx="914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err="1" smtClean="0"/>
              <a:t>Effectivity</a:t>
            </a:r>
            <a:endParaRPr lang="en-US" sz="1200" b="1" dirty="0"/>
          </a:p>
        </p:txBody>
      </p:sp>
      <p:graphicFrame>
        <p:nvGraphicFramePr>
          <p:cNvPr id="40" name="Table 39"/>
          <p:cNvGraphicFramePr>
            <a:graphicFrameLocks noGrp="1"/>
          </p:cNvGraphicFramePr>
          <p:nvPr/>
        </p:nvGraphicFramePr>
        <p:xfrm>
          <a:off x="5410200" y="5943600"/>
          <a:ext cx="3175002" cy="790575"/>
        </p:xfrm>
        <a:graphic>
          <a:graphicData uri="http://schemas.openxmlformats.org/drawingml/2006/table">
            <a:tbl>
              <a:tblPr/>
              <a:tblGrid>
                <a:gridCol w="607777"/>
                <a:gridCol w="180434"/>
                <a:gridCol w="645763"/>
                <a:gridCol w="180434"/>
                <a:gridCol w="772383"/>
                <a:gridCol w="180434"/>
                <a:gridCol w="607777"/>
              </a:tblGrid>
              <a:tr h="200025"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Released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Cancelled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Superseded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Obsolete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graphicFrame>
        <p:nvGraphicFramePr>
          <p:cNvPr id="63" name="Table 62"/>
          <p:cNvGraphicFramePr>
            <a:graphicFrameLocks noGrp="1"/>
          </p:cNvGraphicFramePr>
          <p:nvPr/>
        </p:nvGraphicFramePr>
        <p:xfrm>
          <a:off x="3200400" y="533400"/>
          <a:ext cx="5334000" cy="790575"/>
        </p:xfrm>
        <a:graphic>
          <a:graphicData uri="http://schemas.openxmlformats.org/drawingml/2006/table">
            <a:tbl>
              <a:tblPr/>
              <a:tblGrid>
                <a:gridCol w="392532"/>
                <a:gridCol w="180438"/>
                <a:gridCol w="607791"/>
                <a:gridCol w="180438"/>
                <a:gridCol w="1038310"/>
                <a:gridCol w="180438"/>
                <a:gridCol w="607791"/>
                <a:gridCol w="180438"/>
                <a:gridCol w="645778"/>
                <a:gridCol w="607791"/>
                <a:gridCol w="712255"/>
              </a:tblGrid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9052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Open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Under Review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Implementation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Released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Resolved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Cancelled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5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cxnSp>
        <p:nvCxnSpPr>
          <p:cNvPr id="64" name="Straight Arrow Connector 63"/>
          <p:cNvCxnSpPr/>
          <p:nvPr/>
        </p:nvCxnSpPr>
        <p:spPr>
          <a:xfrm rot="5400000" flipH="1" flipV="1">
            <a:off x="5486401" y="1600202"/>
            <a:ext cx="990600" cy="76201"/>
          </a:xfrm>
          <a:prstGeom prst="straightConnector1">
            <a:avLst/>
          </a:prstGeom>
          <a:ln w="28575" cmpd="sng">
            <a:solidFill>
              <a:srgbClr val="FF0000"/>
            </a:solidFill>
            <a:prstDash val="solid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71"/>
          <p:cNvCxnSpPr/>
          <p:nvPr/>
        </p:nvCxnSpPr>
        <p:spPr>
          <a:xfrm rot="16200000" flipH="1">
            <a:off x="6400800" y="2971800"/>
            <a:ext cx="914400" cy="152400"/>
          </a:xfrm>
          <a:prstGeom prst="straightConnector1">
            <a:avLst/>
          </a:prstGeom>
          <a:ln w="127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/>
          <p:nvPr/>
        </p:nvCxnSpPr>
        <p:spPr>
          <a:xfrm rot="16200000" flipH="1">
            <a:off x="6210300" y="4762500"/>
            <a:ext cx="2133600" cy="533400"/>
          </a:xfrm>
          <a:prstGeom prst="straightConnector1">
            <a:avLst/>
          </a:prstGeom>
          <a:ln w="127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/>
          <p:cNvCxnSpPr/>
          <p:nvPr/>
        </p:nvCxnSpPr>
        <p:spPr>
          <a:xfrm rot="16200000" flipH="1">
            <a:off x="6591300" y="4381500"/>
            <a:ext cx="2133600" cy="1295400"/>
          </a:xfrm>
          <a:prstGeom prst="straightConnector1">
            <a:avLst/>
          </a:prstGeom>
          <a:ln w="127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304800" y="60960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AffectedObjects</a:t>
            </a:r>
            <a:endParaRPr lang="en-US" b="1" dirty="0"/>
          </a:p>
        </p:txBody>
      </p:sp>
      <p:cxnSp>
        <p:nvCxnSpPr>
          <p:cNvPr id="44" name="Straight Arrow Connector 43"/>
          <p:cNvCxnSpPr/>
          <p:nvPr/>
        </p:nvCxnSpPr>
        <p:spPr>
          <a:xfrm rot="5400000" flipH="1" flipV="1">
            <a:off x="7391400" y="1447799"/>
            <a:ext cx="1066800" cy="609600"/>
          </a:xfrm>
          <a:prstGeom prst="straightConnector1">
            <a:avLst/>
          </a:prstGeom>
          <a:ln w="22225">
            <a:solidFill>
              <a:schemeClr val="tx1"/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</Words>
  <Application>Microsoft Office PowerPoint</Application>
  <PresentationFormat>On-screen Show (4:3)</PresentationFormat>
  <Paragraphs>116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COM DEV 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Computer Services</dc:creator>
  <cp:lastModifiedBy>Computer Services</cp:lastModifiedBy>
  <cp:revision>2</cp:revision>
  <dcterms:created xsi:type="dcterms:W3CDTF">2010-10-21T12:53:05Z</dcterms:created>
  <dcterms:modified xsi:type="dcterms:W3CDTF">2010-10-21T12:54:00Z</dcterms:modified>
</cp:coreProperties>
</file>