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6"/>
  </p:notesMasterIdLst>
  <p:sldIdLst>
    <p:sldId id="257" r:id="rId5"/>
  </p:sldIdLst>
  <p:sldSz cx="12192000" cy="6858000"/>
  <p:notesSz cx="7010400" cy="9296400"/>
  <p:defaultTextStyle>
    <a:defPPr>
      <a:defRPr lang="en-US"/>
    </a:defPPr>
    <a:lvl1pPr marL="0" algn="l" defTabSz="1086775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543388" algn="l" defTabSz="1086775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086775" algn="l" defTabSz="1086775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630163" algn="l" defTabSz="1086775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173551" algn="l" defTabSz="1086775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2716938" algn="l" defTabSz="1086775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260326" algn="l" defTabSz="1086775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3803713" algn="l" defTabSz="1086775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347102" algn="l" defTabSz="1086775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4">
          <p15:clr>
            <a:srgbClr val="A4A3A4"/>
          </p15:clr>
        </p15:guide>
        <p15:guide id="5" orient="horz" pos="936">
          <p15:clr>
            <a:srgbClr val="A4A3A4"/>
          </p15:clr>
        </p15:guide>
        <p15:guide id="18" orient="horz" pos="624">
          <p15:clr>
            <a:srgbClr val="A4A3A4"/>
          </p15:clr>
        </p15:guide>
        <p15:guide id="20" orient="horz" pos="4080">
          <p15:clr>
            <a:srgbClr val="A4A3A4"/>
          </p15:clr>
        </p15:guide>
        <p15:guide id="21" pos="7440">
          <p15:clr>
            <a:srgbClr val="A4A3A4"/>
          </p15:clr>
        </p15:guide>
        <p15:guide id="22" pos="26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>
        <p:guide orient="horz" pos="384"/>
        <p:guide orient="horz" pos="936"/>
        <p:guide orient="horz" pos="624"/>
        <p:guide orient="horz" pos="4080"/>
        <p:guide pos="7440"/>
        <p:guide pos="2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C3947-A2F9-4F2D-90A5-F2652154A934}" type="datetimeFigureOut">
              <a:rPr lang="en-US" smtClean="0"/>
              <a:t>2/26/2020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86A103-F515-4415-BB28-E82941B4B6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68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ln/>
        </p:spPr>
      </p:sp>
      <p:sp>
        <p:nvSpPr>
          <p:cNvPr id="2027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0883" y="4415832"/>
            <a:ext cx="5608641" cy="4182660"/>
          </a:xfrm>
          <a:noFill/>
          <a:ln/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8927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CB7DCEC-F3DB-44D5-AF50-7F0026FE46C2}"/>
              </a:ext>
            </a:extLst>
          </p:cNvPr>
          <p:cNvSpPr/>
          <p:nvPr/>
        </p:nvSpPr>
        <p:spPr>
          <a:xfrm>
            <a:off x="0" y="0"/>
            <a:ext cx="8385464" cy="6867144"/>
          </a:xfrm>
          <a:custGeom>
            <a:avLst/>
            <a:gdLst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8385464 w 8385464"/>
              <a:gd name="connsiteY2" fmla="*/ 6858000 h 6858000"/>
              <a:gd name="connsiteX3" fmla="*/ 0 w 8385464"/>
              <a:gd name="connsiteY3" fmla="*/ 6858000 h 6858000"/>
              <a:gd name="connsiteX4" fmla="*/ 0 w 8385464"/>
              <a:gd name="connsiteY4" fmla="*/ 0 h 6858000"/>
              <a:gd name="connsiteX0" fmla="*/ 0 w 8395855"/>
              <a:gd name="connsiteY0" fmla="*/ 0 h 6858000"/>
              <a:gd name="connsiteX1" fmla="*/ 8385464 w 8395855"/>
              <a:gd name="connsiteY1" fmla="*/ 0 h 6858000"/>
              <a:gd name="connsiteX2" fmla="*/ 8395855 w 8395855"/>
              <a:gd name="connsiteY2" fmla="*/ 3408218 h 6858000"/>
              <a:gd name="connsiteX3" fmla="*/ 8385464 w 8395855"/>
              <a:gd name="connsiteY3" fmla="*/ 6858000 h 6858000"/>
              <a:gd name="connsiteX4" fmla="*/ 0 w 8395855"/>
              <a:gd name="connsiteY4" fmla="*/ 6858000 h 6858000"/>
              <a:gd name="connsiteX5" fmla="*/ 0 w 8395855"/>
              <a:gd name="connsiteY5" fmla="*/ 0 h 6858000"/>
              <a:gd name="connsiteX0" fmla="*/ 0 w 8385468"/>
              <a:gd name="connsiteY0" fmla="*/ 0 h 6858000"/>
              <a:gd name="connsiteX1" fmla="*/ 8385464 w 8385468"/>
              <a:gd name="connsiteY1" fmla="*/ 0 h 6858000"/>
              <a:gd name="connsiteX2" fmla="*/ 6286501 w 8385468"/>
              <a:gd name="connsiteY2" fmla="*/ 3512127 h 6858000"/>
              <a:gd name="connsiteX3" fmla="*/ 8385464 w 8385468"/>
              <a:gd name="connsiteY3" fmla="*/ 6858000 h 6858000"/>
              <a:gd name="connsiteX4" fmla="*/ 0 w 8385468"/>
              <a:gd name="connsiteY4" fmla="*/ 6858000 h 6858000"/>
              <a:gd name="connsiteX5" fmla="*/ 0 w 8385468"/>
              <a:gd name="connsiteY5" fmla="*/ 0 h 6858000"/>
              <a:gd name="connsiteX0" fmla="*/ 0 w 8385470"/>
              <a:gd name="connsiteY0" fmla="*/ 0 h 6858000"/>
              <a:gd name="connsiteX1" fmla="*/ 8385464 w 8385470"/>
              <a:gd name="connsiteY1" fmla="*/ 0 h 6858000"/>
              <a:gd name="connsiteX2" fmla="*/ 6993083 w 8385470"/>
              <a:gd name="connsiteY2" fmla="*/ 3740727 h 6858000"/>
              <a:gd name="connsiteX3" fmla="*/ 8385464 w 8385470"/>
              <a:gd name="connsiteY3" fmla="*/ 6858000 h 6858000"/>
              <a:gd name="connsiteX4" fmla="*/ 0 w 8385470"/>
              <a:gd name="connsiteY4" fmla="*/ 6858000 h 6858000"/>
              <a:gd name="connsiteX5" fmla="*/ 0 w 8385470"/>
              <a:gd name="connsiteY5" fmla="*/ 0 h 6858000"/>
              <a:gd name="connsiteX0" fmla="*/ 0 w 8385474"/>
              <a:gd name="connsiteY0" fmla="*/ 0 h 6858000"/>
              <a:gd name="connsiteX1" fmla="*/ 8385464 w 8385474"/>
              <a:gd name="connsiteY1" fmla="*/ 0 h 6858000"/>
              <a:gd name="connsiteX2" fmla="*/ 6993083 w 8385474"/>
              <a:gd name="connsiteY2" fmla="*/ 3740727 h 6858000"/>
              <a:gd name="connsiteX3" fmla="*/ 8385464 w 8385474"/>
              <a:gd name="connsiteY3" fmla="*/ 6858000 h 6858000"/>
              <a:gd name="connsiteX4" fmla="*/ 0 w 8385474"/>
              <a:gd name="connsiteY4" fmla="*/ 6858000 h 6858000"/>
              <a:gd name="connsiteX5" fmla="*/ 0 w 8385474"/>
              <a:gd name="connsiteY5" fmla="*/ 0 h 6858000"/>
              <a:gd name="connsiteX0" fmla="*/ 0 w 8385470"/>
              <a:gd name="connsiteY0" fmla="*/ 0 h 6858000"/>
              <a:gd name="connsiteX1" fmla="*/ 8385464 w 8385470"/>
              <a:gd name="connsiteY1" fmla="*/ 0 h 6858000"/>
              <a:gd name="connsiteX2" fmla="*/ 6993083 w 8385470"/>
              <a:gd name="connsiteY2" fmla="*/ 3740727 h 6858000"/>
              <a:gd name="connsiteX3" fmla="*/ 8385464 w 8385470"/>
              <a:gd name="connsiteY3" fmla="*/ 6858000 h 6858000"/>
              <a:gd name="connsiteX4" fmla="*/ 0 w 8385470"/>
              <a:gd name="connsiteY4" fmla="*/ 6858000 h 6858000"/>
              <a:gd name="connsiteX5" fmla="*/ 0 w 8385470"/>
              <a:gd name="connsiteY5" fmla="*/ 0 h 6858000"/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6993083 w 8385464"/>
              <a:gd name="connsiteY2" fmla="*/ 3740727 h 6858000"/>
              <a:gd name="connsiteX3" fmla="*/ 8385464 w 8385464"/>
              <a:gd name="connsiteY3" fmla="*/ 6858000 h 6858000"/>
              <a:gd name="connsiteX4" fmla="*/ 0 w 8385464"/>
              <a:gd name="connsiteY4" fmla="*/ 6858000 h 6858000"/>
              <a:gd name="connsiteX5" fmla="*/ 0 w 8385464"/>
              <a:gd name="connsiteY5" fmla="*/ 0 h 6858000"/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6993083 w 8385464"/>
              <a:gd name="connsiteY2" fmla="*/ 3740727 h 6858000"/>
              <a:gd name="connsiteX3" fmla="*/ 8385464 w 8385464"/>
              <a:gd name="connsiteY3" fmla="*/ 6858000 h 6858000"/>
              <a:gd name="connsiteX4" fmla="*/ 0 w 8385464"/>
              <a:gd name="connsiteY4" fmla="*/ 6858000 h 6858000"/>
              <a:gd name="connsiteX5" fmla="*/ 0 w 8385464"/>
              <a:gd name="connsiteY5" fmla="*/ 0 h 6858000"/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6993083 w 8385464"/>
              <a:gd name="connsiteY2" fmla="*/ 3740727 h 6858000"/>
              <a:gd name="connsiteX3" fmla="*/ 8385464 w 8385464"/>
              <a:gd name="connsiteY3" fmla="*/ 6858000 h 6858000"/>
              <a:gd name="connsiteX4" fmla="*/ 0 w 8385464"/>
              <a:gd name="connsiteY4" fmla="*/ 6858000 h 6858000"/>
              <a:gd name="connsiteX5" fmla="*/ 0 w 8385464"/>
              <a:gd name="connsiteY5" fmla="*/ 0 h 6858000"/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6286501 w 8385464"/>
              <a:gd name="connsiteY2" fmla="*/ 4634345 h 6858000"/>
              <a:gd name="connsiteX3" fmla="*/ 8385464 w 8385464"/>
              <a:gd name="connsiteY3" fmla="*/ 6858000 h 6858000"/>
              <a:gd name="connsiteX4" fmla="*/ 0 w 8385464"/>
              <a:gd name="connsiteY4" fmla="*/ 6858000 h 6858000"/>
              <a:gd name="connsiteX5" fmla="*/ 0 w 8385464"/>
              <a:gd name="connsiteY5" fmla="*/ 0 h 6858000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86501 w 8385464"/>
              <a:gd name="connsiteY2" fmla="*/ 4634345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55328 w 8385464"/>
              <a:gd name="connsiteY2" fmla="*/ 5029200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55328 w 8385464"/>
              <a:gd name="connsiteY2" fmla="*/ 5029200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55328 w 8385464"/>
              <a:gd name="connsiteY2" fmla="*/ 5029200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55328 w 8385464"/>
              <a:gd name="connsiteY2" fmla="*/ 5029200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82245"/>
              <a:gd name="connsiteX1" fmla="*/ 8385464 w 8385464"/>
              <a:gd name="connsiteY1" fmla="*/ 0 h 6882245"/>
              <a:gd name="connsiteX2" fmla="*/ 6255328 w 8385464"/>
              <a:gd name="connsiteY2" fmla="*/ 5029200 h 6882245"/>
              <a:gd name="connsiteX3" fmla="*/ 6871856 w 8385464"/>
              <a:gd name="connsiteY3" fmla="*/ 6882245 h 6882245"/>
              <a:gd name="connsiteX4" fmla="*/ 0 w 8385464"/>
              <a:gd name="connsiteY4" fmla="*/ 6858000 h 6882245"/>
              <a:gd name="connsiteX5" fmla="*/ 0 w 8385464"/>
              <a:gd name="connsiteY5" fmla="*/ 0 h 6882245"/>
              <a:gd name="connsiteX0" fmla="*/ 0 w 8385464"/>
              <a:gd name="connsiteY0" fmla="*/ 0 h 6882245"/>
              <a:gd name="connsiteX1" fmla="*/ 8385464 w 8385464"/>
              <a:gd name="connsiteY1" fmla="*/ 0 h 6882245"/>
              <a:gd name="connsiteX2" fmla="*/ 6255328 w 8385464"/>
              <a:gd name="connsiteY2" fmla="*/ 5029200 h 6882245"/>
              <a:gd name="connsiteX3" fmla="*/ 6843503 w 8385464"/>
              <a:gd name="connsiteY3" fmla="*/ 6882245 h 6882245"/>
              <a:gd name="connsiteX4" fmla="*/ 0 w 8385464"/>
              <a:gd name="connsiteY4" fmla="*/ 6858000 h 6882245"/>
              <a:gd name="connsiteX5" fmla="*/ 0 w 8385464"/>
              <a:gd name="connsiteY5" fmla="*/ 0 h 6882245"/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6255328 w 8385464"/>
              <a:gd name="connsiteY2" fmla="*/ 5029200 h 6858000"/>
              <a:gd name="connsiteX3" fmla="*/ 6843503 w 8385464"/>
              <a:gd name="connsiteY3" fmla="*/ 6853891 h 6858000"/>
              <a:gd name="connsiteX4" fmla="*/ 0 w 8385464"/>
              <a:gd name="connsiteY4" fmla="*/ 6858000 h 6858000"/>
              <a:gd name="connsiteX5" fmla="*/ 0 w 8385464"/>
              <a:gd name="connsiteY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85464" h="6858000">
                <a:moveTo>
                  <a:pt x="0" y="0"/>
                </a:moveTo>
                <a:lnTo>
                  <a:pt x="8385464" y="0"/>
                </a:lnTo>
                <a:cubicBezTo>
                  <a:pt x="7879774" y="1572491"/>
                  <a:pt x="6951518" y="3158836"/>
                  <a:pt x="6255328" y="5029200"/>
                </a:cubicBezTo>
                <a:cubicBezTo>
                  <a:pt x="6698673" y="6345381"/>
                  <a:pt x="6317032" y="5402628"/>
                  <a:pt x="6843503" y="6853891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2E35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3EB79B0-1C65-4824-AE7E-4624F1BE363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046" y="4210541"/>
            <a:ext cx="3252063" cy="1265243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2D99F2D6-A8E8-48C8-81DC-1B16354D0A70}"/>
              </a:ext>
            </a:extLst>
          </p:cNvPr>
          <p:cNvGrpSpPr/>
          <p:nvPr/>
        </p:nvGrpSpPr>
        <p:grpSpPr>
          <a:xfrm>
            <a:off x="4532198" y="-1714644"/>
            <a:ext cx="3827714" cy="9445752"/>
            <a:chOff x="4094048" y="-1695594"/>
            <a:chExt cx="3827714" cy="9445752"/>
          </a:xfrm>
        </p:grpSpPr>
        <p:sp>
          <p:nvSpPr>
            <p:cNvPr id="18" name="Freeform 4">
              <a:extLst>
                <a:ext uri="{FF2B5EF4-FFF2-40B4-BE49-F238E27FC236}">
                  <a16:creationId xmlns:a16="http://schemas.microsoft.com/office/drawing/2014/main" id="{EB2C8933-4D77-4DE0-A477-987E6E83C6AF}"/>
                </a:ext>
              </a:extLst>
            </p:cNvPr>
            <p:cNvSpPr/>
            <p:nvPr/>
          </p:nvSpPr>
          <p:spPr>
            <a:xfrm>
              <a:off x="4094048" y="4104058"/>
              <a:ext cx="2681459" cy="2788159"/>
            </a:xfrm>
            <a:custGeom>
              <a:avLst/>
              <a:gdLst>
                <a:gd name="connsiteX0" fmla="*/ 57150 w 1790700"/>
                <a:gd name="connsiteY0" fmla="*/ 0 h 3086100"/>
                <a:gd name="connsiteX1" fmla="*/ 1790700 w 1790700"/>
                <a:gd name="connsiteY1" fmla="*/ 3086100 h 3086100"/>
                <a:gd name="connsiteX2" fmla="*/ 0 w 1790700"/>
                <a:gd name="connsiteY2" fmla="*/ 3067050 h 3086100"/>
                <a:gd name="connsiteX3" fmla="*/ 0 w 1790700"/>
                <a:gd name="connsiteY3" fmla="*/ 0 h 3086100"/>
                <a:gd name="connsiteX4" fmla="*/ 19050 w 1790700"/>
                <a:gd name="connsiteY4" fmla="*/ 38100 h 3086100"/>
                <a:gd name="connsiteX5" fmla="*/ 19050 w 1790700"/>
                <a:gd name="connsiteY5" fmla="*/ 57150 h 3086100"/>
                <a:gd name="connsiteX0" fmla="*/ 57150 w 1790700"/>
                <a:gd name="connsiteY0" fmla="*/ 0 h 3086100"/>
                <a:gd name="connsiteX1" fmla="*/ 1790700 w 1790700"/>
                <a:gd name="connsiteY1" fmla="*/ 3086100 h 3086100"/>
                <a:gd name="connsiteX2" fmla="*/ 0 w 1790700"/>
                <a:gd name="connsiteY2" fmla="*/ 3067050 h 3086100"/>
                <a:gd name="connsiteX3" fmla="*/ 0 w 1790700"/>
                <a:gd name="connsiteY3" fmla="*/ 0 h 3086100"/>
                <a:gd name="connsiteX4" fmla="*/ 19050 w 1790700"/>
                <a:gd name="connsiteY4" fmla="*/ 38100 h 3086100"/>
                <a:gd name="connsiteX0" fmla="*/ 57150 w 1790700"/>
                <a:gd name="connsiteY0" fmla="*/ 0 h 3086100"/>
                <a:gd name="connsiteX1" fmla="*/ 1790700 w 1790700"/>
                <a:gd name="connsiteY1" fmla="*/ 3086100 h 3086100"/>
                <a:gd name="connsiteX2" fmla="*/ 0 w 1790700"/>
                <a:gd name="connsiteY2" fmla="*/ 3067050 h 3086100"/>
                <a:gd name="connsiteX3" fmla="*/ 0 w 1790700"/>
                <a:gd name="connsiteY3" fmla="*/ 0 h 3086100"/>
                <a:gd name="connsiteX0" fmla="*/ 57150 w 1790700"/>
                <a:gd name="connsiteY0" fmla="*/ 0 h 3086100"/>
                <a:gd name="connsiteX1" fmla="*/ 1790700 w 1790700"/>
                <a:gd name="connsiteY1" fmla="*/ 3086100 h 3086100"/>
                <a:gd name="connsiteX2" fmla="*/ 0 w 1790700"/>
                <a:gd name="connsiteY2" fmla="*/ 3067050 h 3086100"/>
                <a:gd name="connsiteX0" fmla="*/ 0 w 1733550"/>
                <a:gd name="connsiteY0" fmla="*/ 0 h 3086100"/>
                <a:gd name="connsiteX1" fmla="*/ 1733550 w 1733550"/>
                <a:gd name="connsiteY1" fmla="*/ 3086100 h 3086100"/>
                <a:gd name="connsiteX2" fmla="*/ 613087 w 1733550"/>
                <a:gd name="connsiteY2" fmla="*/ 3077523 h 3086100"/>
                <a:gd name="connsiteX0" fmla="*/ 245654 w 1120463"/>
                <a:gd name="connsiteY0" fmla="*/ 0 h 1525705"/>
                <a:gd name="connsiteX1" fmla="*/ 1120463 w 1120463"/>
                <a:gd name="connsiteY1" fmla="*/ 1525705 h 1525705"/>
                <a:gd name="connsiteX2" fmla="*/ 0 w 1120463"/>
                <a:gd name="connsiteY2" fmla="*/ 1517128 h 1525705"/>
                <a:gd name="connsiteX0" fmla="*/ 811167 w 1120463"/>
                <a:gd name="connsiteY0" fmla="*/ 0 h 1211531"/>
                <a:gd name="connsiteX1" fmla="*/ 1120463 w 1120463"/>
                <a:gd name="connsiteY1" fmla="*/ 1211531 h 1211531"/>
                <a:gd name="connsiteX2" fmla="*/ 0 w 1120463"/>
                <a:gd name="connsiteY2" fmla="*/ 1202954 h 1211531"/>
                <a:gd name="connsiteX0" fmla="*/ 874002 w 1183298"/>
                <a:gd name="connsiteY0" fmla="*/ 0 h 1213426"/>
                <a:gd name="connsiteX1" fmla="*/ 1183298 w 1183298"/>
                <a:gd name="connsiteY1" fmla="*/ 1211531 h 1213426"/>
                <a:gd name="connsiteX2" fmla="*/ 0 w 1183298"/>
                <a:gd name="connsiteY2" fmla="*/ 1213426 h 1213426"/>
                <a:gd name="connsiteX0" fmla="*/ 857693 w 1166989"/>
                <a:gd name="connsiteY0" fmla="*/ 0 h 1213426"/>
                <a:gd name="connsiteX1" fmla="*/ 1166989 w 1166989"/>
                <a:gd name="connsiteY1" fmla="*/ 1211531 h 1213426"/>
                <a:gd name="connsiteX2" fmla="*/ 0 w 1166989"/>
                <a:gd name="connsiteY2" fmla="*/ 1213426 h 1213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66989" h="1213426">
                  <a:moveTo>
                    <a:pt x="857693" y="0"/>
                  </a:moveTo>
                  <a:lnTo>
                    <a:pt x="1166989" y="1211531"/>
                  </a:lnTo>
                  <a:lnTo>
                    <a:pt x="0" y="1213426"/>
                  </a:lnTo>
                </a:path>
              </a:pathLst>
            </a:custGeom>
            <a:gradFill>
              <a:gsLst>
                <a:gs pos="2000">
                  <a:schemeClr val="bg2">
                    <a:lumMod val="50000"/>
                  </a:schemeClr>
                </a:gs>
                <a:gs pos="100000">
                  <a:schemeClr val="bg2"/>
                </a:gs>
              </a:gsLst>
              <a:lin ang="3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9" name="Isosceles Triangle 3">
              <a:extLst>
                <a:ext uri="{FF2B5EF4-FFF2-40B4-BE49-F238E27FC236}">
                  <a16:creationId xmlns:a16="http://schemas.microsoft.com/office/drawing/2014/main" id="{4F4EF7A4-035D-4172-AF61-5D3483B2916C}"/>
                </a:ext>
              </a:extLst>
            </p:cNvPr>
            <p:cNvSpPr/>
            <p:nvPr/>
          </p:nvSpPr>
          <p:spPr>
            <a:xfrm rot="13120470">
              <a:off x="5797893" y="-1695594"/>
              <a:ext cx="2123869" cy="9445752"/>
            </a:xfrm>
            <a:custGeom>
              <a:avLst/>
              <a:gdLst>
                <a:gd name="connsiteX0" fmla="*/ 0 w 1349298"/>
                <a:gd name="connsiteY0" fmla="*/ 5885253 h 5885253"/>
                <a:gd name="connsiteX1" fmla="*/ 674649 w 1349298"/>
                <a:gd name="connsiteY1" fmla="*/ 0 h 5885253"/>
                <a:gd name="connsiteX2" fmla="*/ 1349298 w 1349298"/>
                <a:gd name="connsiteY2" fmla="*/ 5885253 h 5885253"/>
                <a:gd name="connsiteX3" fmla="*/ 0 w 1349298"/>
                <a:gd name="connsiteY3" fmla="*/ 5885253 h 5885253"/>
                <a:gd name="connsiteX0" fmla="*/ 0 w 1304760"/>
                <a:gd name="connsiteY0" fmla="*/ 5885253 h 5885253"/>
                <a:gd name="connsiteX1" fmla="*/ 674649 w 1304760"/>
                <a:gd name="connsiteY1" fmla="*/ 0 h 5885253"/>
                <a:gd name="connsiteX2" fmla="*/ 1304760 w 1304760"/>
                <a:gd name="connsiteY2" fmla="*/ 5698299 h 5885253"/>
                <a:gd name="connsiteX3" fmla="*/ 0 w 1304760"/>
                <a:gd name="connsiteY3" fmla="*/ 5885253 h 5885253"/>
                <a:gd name="connsiteX0" fmla="*/ 0 w 1386992"/>
                <a:gd name="connsiteY0" fmla="*/ 5829786 h 5829786"/>
                <a:gd name="connsiteX1" fmla="*/ 756881 w 1386992"/>
                <a:gd name="connsiteY1" fmla="*/ 0 h 5829786"/>
                <a:gd name="connsiteX2" fmla="*/ 1386992 w 1386992"/>
                <a:gd name="connsiteY2" fmla="*/ 5698299 h 5829786"/>
                <a:gd name="connsiteX3" fmla="*/ 0 w 1386992"/>
                <a:gd name="connsiteY3" fmla="*/ 5829786 h 5829786"/>
                <a:gd name="connsiteX0" fmla="*/ 0 w 1613616"/>
                <a:gd name="connsiteY0" fmla="*/ 5273942 h 5698299"/>
                <a:gd name="connsiteX1" fmla="*/ 983505 w 1613616"/>
                <a:gd name="connsiteY1" fmla="*/ 0 h 5698299"/>
                <a:gd name="connsiteX2" fmla="*/ 1613616 w 1613616"/>
                <a:gd name="connsiteY2" fmla="*/ 5698299 h 5698299"/>
                <a:gd name="connsiteX3" fmla="*/ 0 w 1613616"/>
                <a:gd name="connsiteY3" fmla="*/ 5273942 h 5698299"/>
                <a:gd name="connsiteX0" fmla="*/ 0 w 2111499"/>
                <a:gd name="connsiteY0" fmla="*/ 5273942 h 5273942"/>
                <a:gd name="connsiteX1" fmla="*/ 983505 w 2111499"/>
                <a:gd name="connsiteY1" fmla="*/ 0 h 5273942"/>
                <a:gd name="connsiteX2" fmla="*/ 2111499 w 2111499"/>
                <a:gd name="connsiteY2" fmla="*/ 4721711 h 5273942"/>
                <a:gd name="connsiteX3" fmla="*/ 0 w 2111499"/>
                <a:gd name="connsiteY3" fmla="*/ 5273942 h 5273942"/>
                <a:gd name="connsiteX0" fmla="*/ 0 w 2111499"/>
                <a:gd name="connsiteY0" fmla="*/ 4717306 h 4717306"/>
                <a:gd name="connsiteX1" fmla="*/ 932758 w 2111499"/>
                <a:gd name="connsiteY1" fmla="*/ 0 h 4717306"/>
                <a:gd name="connsiteX2" fmla="*/ 2111499 w 2111499"/>
                <a:gd name="connsiteY2" fmla="*/ 4165075 h 4717306"/>
                <a:gd name="connsiteX3" fmla="*/ 0 w 2111499"/>
                <a:gd name="connsiteY3" fmla="*/ 4717306 h 4717306"/>
                <a:gd name="connsiteX0" fmla="*/ 0 w 3931298"/>
                <a:gd name="connsiteY0" fmla="*/ 4717306 h 4717306"/>
                <a:gd name="connsiteX1" fmla="*/ 932758 w 3931298"/>
                <a:gd name="connsiteY1" fmla="*/ 0 h 4717306"/>
                <a:gd name="connsiteX2" fmla="*/ 3931298 w 3931298"/>
                <a:gd name="connsiteY2" fmla="*/ 4480286 h 4717306"/>
                <a:gd name="connsiteX3" fmla="*/ 0 w 3931298"/>
                <a:gd name="connsiteY3" fmla="*/ 4717306 h 4717306"/>
                <a:gd name="connsiteX0" fmla="*/ 35679 w 2998540"/>
                <a:gd name="connsiteY0" fmla="*/ 5024381 h 5024381"/>
                <a:gd name="connsiteX1" fmla="*/ 0 w 2998540"/>
                <a:gd name="connsiteY1" fmla="*/ 0 h 5024381"/>
                <a:gd name="connsiteX2" fmla="*/ 2998540 w 2998540"/>
                <a:gd name="connsiteY2" fmla="*/ 4480286 h 5024381"/>
                <a:gd name="connsiteX3" fmla="*/ 35679 w 2998540"/>
                <a:gd name="connsiteY3" fmla="*/ 5024381 h 5024381"/>
                <a:gd name="connsiteX0" fmla="*/ 0 w 3359513"/>
                <a:gd name="connsiteY0" fmla="*/ 4923649 h 4923649"/>
                <a:gd name="connsiteX1" fmla="*/ 360973 w 3359513"/>
                <a:gd name="connsiteY1" fmla="*/ 0 h 4923649"/>
                <a:gd name="connsiteX2" fmla="*/ 3359513 w 3359513"/>
                <a:gd name="connsiteY2" fmla="*/ 4480286 h 4923649"/>
                <a:gd name="connsiteX3" fmla="*/ 0 w 3359513"/>
                <a:gd name="connsiteY3" fmla="*/ 4923649 h 4923649"/>
                <a:gd name="connsiteX0" fmla="*/ 0 w 3359513"/>
                <a:gd name="connsiteY0" fmla="*/ 4137435 h 4137435"/>
                <a:gd name="connsiteX1" fmla="*/ 1823306 w 3359513"/>
                <a:gd name="connsiteY1" fmla="*/ 0 h 4137435"/>
                <a:gd name="connsiteX2" fmla="*/ 3359513 w 3359513"/>
                <a:gd name="connsiteY2" fmla="*/ 3694072 h 4137435"/>
                <a:gd name="connsiteX3" fmla="*/ 0 w 3359513"/>
                <a:gd name="connsiteY3" fmla="*/ 4137435 h 4137435"/>
                <a:gd name="connsiteX0" fmla="*/ 0 w 3163954"/>
                <a:gd name="connsiteY0" fmla="*/ 4137435 h 4137435"/>
                <a:gd name="connsiteX1" fmla="*/ 1823306 w 3163954"/>
                <a:gd name="connsiteY1" fmla="*/ 0 h 4137435"/>
                <a:gd name="connsiteX2" fmla="*/ 3163954 w 3163954"/>
                <a:gd name="connsiteY2" fmla="*/ 3451242 h 4137435"/>
                <a:gd name="connsiteX3" fmla="*/ 0 w 3163954"/>
                <a:gd name="connsiteY3" fmla="*/ 4137435 h 4137435"/>
                <a:gd name="connsiteX0" fmla="*/ 0 w 2066613"/>
                <a:gd name="connsiteY0" fmla="*/ 4130703 h 4130703"/>
                <a:gd name="connsiteX1" fmla="*/ 725965 w 2066613"/>
                <a:gd name="connsiteY1" fmla="*/ 0 h 4130703"/>
                <a:gd name="connsiteX2" fmla="*/ 2066613 w 2066613"/>
                <a:gd name="connsiteY2" fmla="*/ 3451242 h 4130703"/>
                <a:gd name="connsiteX3" fmla="*/ 0 w 2066613"/>
                <a:gd name="connsiteY3" fmla="*/ 4130703 h 4130703"/>
                <a:gd name="connsiteX0" fmla="*/ 0 w 2119185"/>
                <a:gd name="connsiteY0" fmla="*/ 4203399 h 4203399"/>
                <a:gd name="connsiteX1" fmla="*/ 778537 w 2119185"/>
                <a:gd name="connsiteY1" fmla="*/ 0 h 4203399"/>
                <a:gd name="connsiteX2" fmla="*/ 2119185 w 2119185"/>
                <a:gd name="connsiteY2" fmla="*/ 3451242 h 4203399"/>
                <a:gd name="connsiteX3" fmla="*/ 0 w 2119185"/>
                <a:gd name="connsiteY3" fmla="*/ 4203399 h 4203399"/>
                <a:gd name="connsiteX0" fmla="*/ 0 w 2119185"/>
                <a:gd name="connsiteY0" fmla="*/ 4216619 h 4216619"/>
                <a:gd name="connsiteX1" fmla="*/ 816110 w 2119185"/>
                <a:gd name="connsiteY1" fmla="*/ 0 h 4216619"/>
                <a:gd name="connsiteX2" fmla="*/ 2119185 w 2119185"/>
                <a:gd name="connsiteY2" fmla="*/ 3464462 h 4216619"/>
                <a:gd name="connsiteX3" fmla="*/ 0 w 2119185"/>
                <a:gd name="connsiteY3" fmla="*/ 4216619 h 4216619"/>
                <a:gd name="connsiteX0" fmla="*/ 0 w 2119185"/>
                <a:gd name="connsiteY0" fmla="*/ 4184713 h 4184713"/>
                <a:gd name="connsiteX1" fmla="*/ 797400 w 2119185"/>
                <a:gd name="connsiteY1" fmla="*/ 0 h 4184713"/>
                <a:gd name="connsiteX2" fmla="*/ 2119185 w 2119185"/>
                <a:gd name="connsiteY2" fmla="*/ 3432556 h 4184713"/>
                <a:gd name="connsiteX3" fmla="*/ 0 w 2119185"/>
                <a:gd name="connsiteY3" fmla="*/ 4184713 h 4184713"/>
                <a:gd name="connsiteX0" fmla="*/ 0 w 2119185"/>
                <a:gd name="connsiteY0" fmla="*/ 4163102 h 4163102"/>
                <a:gd name="connsiteX1" fmla="*/ 807948 w 2119185"/>
                <a:gd name="connsiteY1" fmla="*/ 0 h 4163102"/>
                <a:gd name="connsiteX2" fmla="*/ 2119185 w 2119185"/>
                <a:gd name="connsiteY2" fmla="*/ 3410945 h 4163102"/>
                <a:gd name="connsiteX3" fmla="*/ 0 w 2119185"/>
                <a:gd name="connsiteY3" fmla="*/ 4163102 h 4163102"/>
                <a:gd name="connsiteX0" fmla="*/ 0 w 2123869"/>
                <a:gd name="connsiteY0" fmla="*/ 4163102 h 4163102"/>
                <a:gd name="connsiteX1" fmla="*/ 807948 w 2123869"/>
                <a:gd name="connsiteY1" fmla="*/ 0 h 4163102"/>
                <a:gd name="connsiteX2" fmla="*/ 2123869 w 2123869"/>
                <a:gd name="connsiteY2" fmla="*/ 3413517 h 4163102"/>
                <a:gd name="connsiteX3" fmla="*/ 0 w 2123869"/>
                <a:gd name="connsiteY3" fmla="*/ 4163102 h 4163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3869" h="4163102">
                  <a:moveTo>
                    <a:pt x="0" y="4163102"/>
                  </a:moveTo>
                  <a:lnTo>
                    <a:pt x="807948" y="0"/>
                  </a:lnTo>
                  <a:lnTo>
                    <a:pt x="2123869" y="3413517"/>
                  </a:lnTo>
                  <a:lnTo>
                    <a:pt x="0" y="4163102"/>
                  </a:lnTo>
                  <a:close/>
                </a:path>
              </a:pathLst>
            </a:custGeom>
            <a:gradFill>
              <a:gsLst>
                <a:gs pos="2000">
                  <a:schemeClr val="bg2">
                    <a:lumMod val="75000"/>
                  </a:schemeClr>
                </a:gs>
                <a:gs pos="100000">
                  <a:schemeClr val="bg2"/>
                </a:gs>
              </a:gsLst>
              <a:lin ang="126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ltGray">
          <a:xfrm>
            <a:off x="427701" y="1463040"/>
            <a:ext cx="5669280" cy="1935933"/>
          </a:xfrm>
        </p:spPr>
        <p:txBody>
          <a:bodyPr wrap="square" tIns="91440" anchor="ctr" anchorCtr="0">
            <a:noAutofit/>
          </a:bodyPr>
          <a:lstStyle>
            <a:lvl1pPr>
              <a:lnSpc>
                <a:spcPct val="80000"/>
              </a:lnSpc>
              <a:defRPr sz="5400" b="0" cap="all" baseline="0">
                <a:solidFill>
                  <a:schemeClr val="bg2"/>
                </a:solidFill>
                <a:effectLst/>
                <a:latin typeface="+mj-lt"/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27702" y="4962602"/>
            <a:ext cx="4754880" cy="276999"/>
          </a:xfrm>
        </p:spPr>
        <p:txBody>
          <a:bodyPr wrap="square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bg1"/>
                </a:solidFill>
                <a:effectLst/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Presenter’s Name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27702" y="5274168"/>
            <a:ext cx="4572000" cy="221599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/>
                </a:solidFill>
                <a:effectLst/>
                <a:latin typeface="+mn-lt"/>
              </a:defRPr>
            </a:lvl1pPr>
            <a:lvl2pPr marL="455613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Presenter’s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27702" y="6268953"/>
            <a:ext cx="3749040" cy="193899"/>
          </a:xfrm>
        </p:spPr>
        <p:txBody>
          <a:bodyPr anchor="b" anchorCtr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400">
                <a:solidFill>
                  <a:schemeClr val="bg1"/>
                </a:solidFill>
                <a:effectLst/>
                <a:latin typeface="+mn-lt"/>
              </a:defRPr>
            </a:lvl1pPr>
            <a:lvl2pPr marL="455613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2pPr>
            <a:lvl3pPr marL="914400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3pPr>
            <a:lvl4pPr marL="1371600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4pPr>
            <a:lvl5pPr marL="1828800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5pPr>
          </a:lstStyle>
          <a:p>
            <a:pPr lvl="0"/>
            <a:r>
              <a:rPr lang="en-US" dirty="0"/>
              <a:t>Click to Add Date</a:t>
            </a:r>
          </a:p>
        </p:txBody>
      </p:sp>
    </p:spTree>
    <p:extLst>
      <p:ext uri="{BB962C8B-B14F-4D97-AF65-F5344CB8AC3E}">
        <p14:creationId xmlns:p14="http://schemas.microsoft.com/office/powerpoint/2010/main" val="37880237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32093" y="1222375"/>
            <a:ext cx="3474720" cy="4956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 baseline="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Title 14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5" hasCustomPrompt="1"/>
          </p:nvPr>
        </p:nvSpPr>
        <p:spPr>
          <a:xfrm>
            <a:off x="4369774" y="1222375"/>
            <a:ext cx="3474720" cy="4956048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Content Placeholder 21"/>
          <p:cNvSpPr>
            <a:spLocks noGrp="1"/>
          </p:cNvSpPr>
          <p:nvPr>
            <p:ph sz="quarter" idx="16" hasCustomPrompt="1"/>
          </p:nvPr>
        </p:nvSpPr>
        <p:spPr>
          <a:xfrm>
            <a:off x="8277959" y="1222375"/>
            <a:ext cx="3474720" cy="4956048"/>
          </a:xfrm>
        </p:spPr>
        <p:txBody>
          <a:bodyPr/>
          <a:lstStyle>
            <a:lvl1pPr>
              <a:defRPr/>
            </a:lvl1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0E6DC8F-1C56-4A4F-A84B-A803EC3690A1}"/>
              </a:ext>
            </a:extLst>
          </p:cNvPr>
          <p:cNvCxnSpPr/>
          <p:nvPr/>
        </p:nvCxnSpPr>
        <p:spPr>
          <a:xfrm>
            <a:off x="4130920" y="1222375"/>
            <a:ext cx="0" cy="4956048"/>
          </a:xfrm>
          <a:prstGeom prst="line">
            <a:avLst/>
          </a:prstGeom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1E1BAAA-320A-49C7-BB81-BE2BA4F80A88}"/>
              </a:ext>
            </a:extLst>
          </p:cNvPr>
          <p:cNvCxnSpPr/>
          <p:nvPr/>
        </p:nvCxnSpPr>
        <p:spPr>
          <a:xfrm>
            <a:off x="8053852" y="1222375"/>
            <a:ext cx="0" cy="4956048"/>
          </a:xfrm>
          <a:prstGeom prst="line">
            <a:avLst/>
          </a:prstGeom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ou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 hasCustomPrompt="1"/>
          </p:nvPr>
        </p:nvSpPr>
        <p:spPr>
          <a:xfrm>
            <a:off x="430530" y="1222374"/>
            <a:ext cx="2423160" cy="4956048"/>
          </a:xfrm>
        </p:spPr>
        <p:txBody>
          <a:bodyPr/>
          <a:lstStyle>
            <a:lvl1pPr>
              <a:defRPr sz="2200"/>
            </a:lvl1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Content Placeholder 11"/>
          <p:cNvSpPr>
            <a:spLocks noGrp="1"/>
          </p:cNvSpPr>
          <p:nvPr>
            <p:ph sz="quarter" idx="16" hasCustomPrompt="1"/>
          </p:nvPr>
        </p:nvSpPr>
        <p:spPr>
          <a:xfrm>
            <a:off x="6379544" y="1222374"/>
            <a:ext cx="2423160" cy="4956048"/>
          </a:xfrm>
        </p:spPr>
        <p:txBody>
          <a:bodyPr/>
          <a:lstStyle>
            <a:lvl1pPr>
              <a:defRPr sz="2200"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9" name="Content Placeholder 11"/>
          <p:cNvSpPr>
            <a:spLocks noGrp="1"/>
          </p:cNvSpPr>
          <p:nvPr>
            <p:ph sz="quarter" idx="20" hasCustomPrompt="1"/>
          </p:nvPr>
        </p:nvSpPr>
        <p:spPr>
          <a:xfrm>
            <a:off x="9354051" y="1222374"/>
            <a:ext cx="2423160" cy="4956048"/>
          </a:xfrm>
        </p:spPr>
        <p:txBody>
          <a:bodyPr/>
          <a:lstStyle>
            <a:lvl1pPr>
              <a:defRPr sz="2200"/>
            </a:lvl1pPr>
            <a:lvl3pPr>
              <a:defRPr/>
            </a:lvl3pPr>
            <a:lvl4pPr>
              <a:defRPr/>
            </a:lvl4pPr>
            <a:lvl5pPr>
              <a:defRPr baseline="0"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11"/>
          <p:cNvSpPr>
            <a:spLocks noGrp="1"/>
          </p:cNvSpPr>
          <p:nvPr>
            <p:ph sz="quarter" idx="19" hasCustomPrompt="1"/>
          </p:nvPr>
        </p:nvSpPr>
        <p:spPr>
          <a:xfrm>
            <a:off x="3405037" y="1222374"/>
            <a:ext cx="2423160" cy="4956048"/>
          </a:xfrm>
        </p:spPr>
        <p:txBody>
          <a:bodyPr/>
          <a:lstStyle>
            <a:lvl1pPr>
              <a:defRPr sz="2200"/>
            </a:lvl1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6F4422D-9339-4659-90D7-B9C51234001A}"/>
              </a:ext>
            </a:extLst>
          </p:cNvPr>
          <p:cNvCxnSpPr/>
          <p:nvPr/>
        </p:nvCxnSpPr>
        <p:spPr>
          <a:xfrm>
            <a:off x="3111030" y="1222375"/>
            <a:ext cx="0" cy="4956048"/>
          </a:xfrm>
          <a:prstGeom prst="line">
            <a:avLst/>
          </a:prstGeom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088430-0E14-465E-9B96-12873620763F}"/>
              </a:ext>
            </a:extLst>
          </p:cNvPr>
          <p:cNvCxnSpPr/>
          <p:nvPr/>
        </p:nvCxnSpPr>
        <p:spPr>
          <a:xfrm>
            <a:off x="9078150" y="1222375"/>
            <a:ext cx="0" cy="4956048"/>
          </a:xfrm>
          <a:prstGeom prst="line">
            <a:avLst/>
          </a:prstGeom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75E733-F27F-463A-8F84-ED6835BB2412}"/>
              </a:ext>
            </a:extLst>
          </p:cNvPr>
          <p:cNvCxnSpPr/>
          <p:nvPr/>
        </p:nvCxnSpPr>
        <p:spPr>
          <a:xfrm>
            <a:off x="6094590" y="1222375"/>
            <a:ext cx="0" cy="4956048"/>
          </a:xfrm>
          <a:prstGeom prst="line">
            <a:avLst/>
          </a:prstGeom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-third/Two-thir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87912" y="1222375"/>
            <a:ext cx="7164768" cy="4956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 baseline="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 hasCustomPrompt="1"/>
          </p:nvPr>
        </p:nvSpPr>
        <p:spPr>
          <a:xfrm>
            <a:off x="433715" y="1222375"/>
            <a:ext cx="3866348" cy="4956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A8C6D21-A931-4214-962B-402AC76FB6EC}"/>
              </a:ext>
            </a:extLst>
          </p:cNvPr>
          <p:cNvCxnSpPr/>
          <p:nvPr/>
        </p:nvCxnSpPr>
        <p:spPr>
          <a:xfrm>
            <a:off x="4448268" y="1222375"/>
            <a:ext cx="0" cy="4956048"/>
          </a:xfrm>
          <a:prstGeom prst="line">
            <a:avLst/>
          </a:prstGeom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c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1196343-8F78-4139-9E68-CF34CFDA08D9}"/>
              </a:ext>
            </a:extLst>
          </p:cNvPr>
          <p:cNvSpPr/>
          <p:nvPr/>
        </p:nvSpPr>
        <p:spPr>
          <a:xfrm flipH="1" flipV="1">
            <a:off x="2399216" y="978417"/>
            <a:ext cx="2422187" cy="4957578"/>
          </a:xfrm>
          <a:custGeom>
            <a:avLst/>
            <a:gdLst>
              <a:gd name="connsiteX0" fmla="*/ 2373549 w 2373549"/>
              <a:gd name="connsiteY0" fmla="*/ 0 h 3550596"/>
              <a:gd name="connsiteX1" fmla="*/ 2237362 w 2373549"/>
              <a:gd name="connsiteY1" fmla="*/ 651753 h 3550596"/>
              <a:gd name="connsiteX2" fmla="*/ 778213 w 2373549"/>
              <a:gd name="connsiteY2" fmla="*/ 3531141 h 3550596"/>
              <a:gd name="connsiteX3" fmla="*/ 0 w 2373549"/>
              <a:gd name="connsiteY3" fmla="*/ 3550596 h 3550596"/>
              <a:gd name="connsiteX4" fmla="*/ 2373549 w 2373549"/>
              <a:gd name="connsiteY4" fmla="*/ 0 h 3550596"/>
              <a:gd name="connsiteX0" fmla="*/ 2422187 w 2422187"/>
              <a:gd name="connsiteY0" fmla="*/ 0 h 3540868"/>
              <a:gd name="connsiteX1" fmla="*/ 2237362 w 2422187"/>
              <a:gd name="connsiteY1" fmla="*/ 642025 h 3540868"/>
              <a:gd name="connsiteX2" fmla="*/ 778213 w 2422187"/>
              <a:gd name="connsiteY2" fmla="*/ 3521413 h 3540868"/>
              <a:gd name="connsiteX3" fmla="*/ 0 w 2422187"/>
              <a:gd name="connsiteY3" fmla="*/ 3540868 h 3540868"/>
              <a:gd name="connsiteX4" fmla="*/ 2422187 w 2422187"/>
              <a:gd name="connsiteY4" fmla="*/ 0 h 3540868"/>
              <a:gd name="connsiteX0" fmla="*/ 2422187 w 2422187"/>
              <a:gd name="connsiteY0" fmla="*/ 0 h 3550596"/>
              <a:gd name="connsiteX1" fmla="*/ 2237362 w 2422187"/>
              <a:gd name="connsiteY1" fmla="*/ 642025 h 3550596"/>
              <a:gd name="connsiteX2" fmla="*/ 768485 w 2422187"/>
              <a:gd name="connsiteY2" fmla="*/ 3550596 h 3550596"/>
              <a:gd name="connsiteX3" fmla="*/ 0 w 2422187"/>
              <a:gd name="connsiteY3" fmla="*/ 3540868 h 3550596"/>
              <a:gd name="connsiteX4" fmla="*/ 2422187 w 2422187"/>
              <a:gd name="connsiteY4" fmla="*/ 0 h 3550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22187" h="3550596">
                <a:moveTo>
                  <a:pt x="2422187" y="0"/>
                </a:moveTo>
                <a:lnTo>
                  <a:pt x="2237362" y="642025"/>
                </a:lnTo>
                <a:lnTo>
                  <a:pt x="768485" y="3550596"/>
                </a:lnTo>
                <a:lnTo>
                  <a:pt x="0" y="3540868"/>
                </a:lnTo>
                <a:lnTo>
                  <a:pt x="2422187" y="0"/>
                </a:lnTo>
                <a:close/>
              </a:path>
            </a:pathLst>
          </a:custGeom>
          <a:gradFill>
            <a:gsLst>
              <a:gs pos="27000">
                <a:srgbClr val="5EAC3E"/>
              </a:gs>
              <a:gs pos="64000">
                <a:srgbClr val="67BD42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C9B0A6DD-FF7F-4EA4-8F97-70EC6E745E49}"/>
              </a:ext>
            </a:extLst>
          </p:cNvPr>
          <p:cNvSpPr/>
          <p:nvPr/>
        </p:nvSpPr>
        <p:spPr>
          <a:xfrm flipH="1" flipV="1">
            <a:off x="2810833" y="978417"/>
            <a:ext cx="1556426" cy="4222898"/>
          </a:xfrm>
          <a:custGeom>
            <a:avLst/>
            <a:gdLst>
              <a:gd name="connsiteX0" fmla="*/ 749030 w 1556426"/>
              <a:gd name="connsiteY0" fmla="*/ 3073940 h 3083668"/>
              <a:gd name="connsiteX1" fmla="*/ 0 w 1556426"/>
              <a:gd name="connsiteY1" fmla="*/ 3083668 h 3083668"/>
              <a:gd name="connsiteX2" fmla="*/ 1556426 w 1556426"/>
              <a:gd name="connsiteY2" fmla="*/ 0 h 3083668"/>
              <a:gd name="connsiteX3" fmla="*/ 749030 w 1556426"/>
              <a:gd name="connsiteY3" fmla="*/ 3073940 h 3083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56426" h="3083668">
                <a:moveTo>
                  <a:pt x="749030" y="3073940"/>
                </a:moveTo>
                <a:lnTo>
                  <a:pt x="0" y="3083668"/>
                </a:lnTo>
                <a:lnTo>
                  <a:pt x="1556426" y="0"/>
                </a:lnTo>
                <a:lnTo>
                  <a:pt x="749030" y="3073940"/>
                </a:lnTo>
                <a:close/>
              </a:path>
            </a:pathLst>
          </a:custGeom>
          <a:gradFill>
            <a:gsLst>
              <a:gs pos="34000">
                <a:schemeClr val="bg2"/>
              </a:gs>
              <a:gs pos="100000">
                <a:srgbClr val="5BA23C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B7014C-EB32-49CA-8640-A8673EB040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460" y="312672"/>
            <a:ext cx="856680" cy="3327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571AC3-625A-4C34-ACE1-5D93DAC1F5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5" name="Right Triangle 10">
            <a:extLst>
              <a:ext uri="{FF2B5EF4-FFF2-40B4-BE49-F238E27FC236}">
                <a16:creationId xmlns:a16="http://schemas.microsoft.com/office/drawing/2014/main" id="{82E43DF6-9A70-4B04-8042-940F8A3C9D5A}"/>
              </a:ext>
            </a:extLst>
          </p:cNvPr>
          <p:cNvSpPr/>
          <p:nvPr/>
        </p:nvSpPr>
        <p:spPr>
          <a:xfrm flipH="1">
            <a:off x="2254100" y="4475140"/>
            <a:ext cx="797441" cy="2388930"/>
          </a:xfrm>
          <a:custGeom>
            <a:avLst/>
            <a:gdLst>
              <a:gd name="connsiteX0" fmla="*/ 0 w 280287"/>
              <a:gd name="connsiteY0" fmla="*/ 1796902 h 1796902"/>
              <a:gd name="connsiteX1" fmla="*/ 0 w 280287"/>
              <a:gd name="connsiteY1" fmla="*/ 0 h 1796902"/>
              <a:gd name="connsiteX2" fmla="*/ 280287 w 280287"/>
              <a:gd name="connsiteY2" fmla="*/ 1796902 h 1796902"/>
              <a:gd name="connsiteX3" fmla="*/ 0 w 280287"/>
              <a:gd name="connsiteY3" fmla="*/ 1796902 h 1796902"/>
              <a:gd name="connsiteX0" fmla="*/ 308344 w 588631"/>
              <a:gd name="connsiteY0" fmla="*/ 1903228 h 1903228"/>
              <a:gd name="connsiteX1" fmla="*/ 0 w 588631"/>
              <a:gd name="connsiteY1" fmla="*/ 0 h 1903228"/>
              <a:gd name="connsiteX2" fmla="*/ 588631 w 588631"/>
              <a:gd name="connsiteY2" fmla="*/ 1903228 h 1903228"/>
              <a:gd name="connsiteX3" fmla="*/ 308344 w 588631"/>
              <a:gd name="connsiteY3" fmla="*/ 1903228 h 1903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631" h="1903228">
                <a:moveTo>
                  <a:pt x="308344" y="1903228"/>
                </a:moveTo>
                <a:lnTo>
                  <a:pt x="0" y="0"/>
                </a:lnTo>
                <a:lnTo>
                  <a:pt x="588631" y="1903228"/>
                </a:lnTo>
                <a:lnTo>
                  <a:pt x="308344" y="1903228"/>
                </a:lnTo>
                <a:close/>
              </a:path>
            </a:pathLst>
          </a:custGeom>
          <a:gradFill>
            <a:gsLst>
              <a:gs pos="2000">
                <a:srgbClr val="62B53F"/>
              </a:gs>
              <a:gs pos="52000">
                <a:srgbClr val="529533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Freeform 11">
            <a:extLst>
              <a:ext uri="{FF2B5EF4-FFF2-40B4-BE49-F238E27FC236}">
                <a16:creationId xmlns:a16="http://schemas.microsoft.com/office/drawing/2014/main" id="{1B456CEE-0787-4789-90B6-9140D8371DC0}"/>
              </a:ext>
            </a:extLst>
          </p:cNvPr>
          <p:cNvSpPr/>
          <p:nvPr/>
        </p:nvSpPr>
        <p:spPr>
          <a:xfrm flipH="1" flipV="1">
            <a:off x="-41321" y="1006471"/>
            <a:ext cx="4173034" cy="5897880"/>
          </a:xfrm>
          <a:custGeom>
            <a:avLst/>
            <a:gdLst>
              <a:gd name="connsiteX0" fmla="*/ 2483124 w 5460510"/>
              <a:gd name="connsiteY0" fmla="*/ 0 h 5143500"/>
              <a:gd name="connsiteX1" fmla="*/ 3448297 w 5460510"/>
              <a:gd name="connsiteY1" fmla="*/ 0 h 5143500"/>
              <a:gd name="connsiteX2" fmla="*/ 4717679 w 5460510"/>
              <a:gd name="connsiteY2" fmla="*/ 0 h 5143500"/>
              <a:gd name="connsiteX3" fmla="*/ 4741319 w 5460510"/>
              <a:gd name="connsiteY3" fmla="*/ 0 h 5143500"/>
              <a:gd name="connsiteX4" fmla="*/ 5318193 w 5460510"/>
              <a:gd name="connsiteY4" fmla="*/ 0 h 5143500"/>
              <a:gd name="connsiteX5" fmla="*/ 5460510 w 5460510"/>
              <a:gd name="connsiteY5" fmla="*/ 0 h 5143500"/>
              <a:gd name="connsiteX6" fmla="*/ 5460510 w 5460510"/>
              <a:gd name="connsiteY6" fmla="*/ 5143500 h 5143500"/>
              <a:gd name="connsiteX7" fmla="*/ 5318193 w 5460510"/>
              <a:gd name="connsiteY7" fmla="*/ 5143500 h 5143500"/>
              <a:gd name="connsiteX8" fmla="*/ 4741319 w 5460510"/>
              <a:gd name="connsiteY8" fmla="*/ 5143500 h 5143500"/>
              <a:gd name="connsiteX9" fmla="*/ 4717679 w 5460510"/>
              <a:gd name="connsiteY9" fmla="*/ 5143500 h 5143500"/>
              <a:gd name="connsiteX10" fmla="*/ 3448297 w 5460510"/>
              <a:gd name="connsiteY10" fmla="*/ 5143500 h 5143500"/>
              <a:gd name="connsiteX11" fmla="*/ 0 w 5460510"/>
              <a:gd name="connsiteY11" fmla="*/ 5143500 h 5143500"/>
              <a:gd name="connsiteX0" fmla="*/ 2293851 w 5271237"/>
              <a:gd name="connsiteY0" fmla="*/ 0 h 5174189"/>
              <a:gd name="connsiteX1" fmla="*/ 3259024 w 5271237"/>
              <a:gd name="connsiteY1" fmla="*/ 0 h 5174189"/>
              <a:gd name="connsiteX2" fmla="*/ 4528406 w 5271237"/>
              <a:gd name="connsiteY2" fmla="*/ 0 h 5174189"/>
              <a:gd name="connsiteX3" fmla="*/ 4552046 w 5271237"/>
              <a:gd name="connsiteY3" fmla="*/ 0 h 5174189"/>
              <a:gd name="connsiteX4" fmla="*/ 5128920 w 5271237"/>
              <a:gd name="connsiteY4" fmla="*/ 0 h 5174189"/>
              <a:gd name="connsiteX5" fmla="*/ 5271237 w 5271237"/>
              <a:gd name="connsiteY5" fmla="*/ 0 h 5174189"/>
              <a:gd name="connsiteX6" fmla="*/ 5271237 w 5271237"/>
              <a:gd name="connsiteY6" fmla="*/ 5143500 h 5174189"/>
              <a:gd name="connsiteX7" fmla="*/ 5128920 w 5271237"/>
              <a:gd name="connsiteY7" fmla="*/ 5143500 h 5174189"/>
              <a:gd name="connsiteX8" fmla="*/ 4552046 w 5271237"/>
              <a:gd name="connsiteY8" fmla="*/ 5143500 h 5174189"/>
              <a:gd name="connsiteX9" fmla="*/ 4528406 w 5271237"/>
              <a:gd name="connsiteY9" fmla="*/ 5143500 h 5174189"/>
              <a:gd name="connsiteX10" fmla="*/ 3259024 w 5271237"/>
              <a:gd name="connsiteY10" fmla="*/ 5143500 h 5174189"/>
              <a:gd name="connsiteX11" fmla="*/ 0 w 5271237"/>
              <a:gd name="connsiteY11" fmla="*/ 5174189 h 5174189"/>
              <a:gd name="connsiteX12" fmla="*/ 2293851 w 5271237"/>
              <a:gd name="connsiteY12" fmla="*/ 0 h 5174189"/>
              <a:gd name="connsiteX0" fmla="*/ 2293851 w 5271237"/>
              <a:gd name="connsiteY0" fmla="*/ 0 h 5174189"/>
              <a:gd name="connsiteX1" fmla="*/ 3259024 w 5271237"/>
              <a:gd name="connsiteY1" fmla="*/ 0 h 5174189"/>
              <a:gd name="connsiteX2" fmla="*/ 4528406 w 5271237"/>
              <a:gd name="connsiteY2" fmla="*/ 0 h 5174189"/>
              <a:gd name="connsiteX3" fmla="*/ 4552046 w 5271237"/>
              <a:gd name="connsiteY3" fmla="*/ 0 h 5174189"/>
              <a:gd name="connsiteX4" fmla="*/ 5128920 w 5271237"/>
              <a:gd name="connsiteY4" fmla="*/ 0 h 5174189"/>
              <a:gd name="connsiteX5" fmla="*/ 5271237 w 5271237"/>
              <a:gd name="connsiteY5" fmla="*/ 0 h 5174189"/>
              <a:gd name="connsiteX6" fmla="*/ 5271237 w 5271237"/>
              <a:gd name="connsiteY6" fmla="*/ 5143500 h 5174189"/>
              <a:gd name="connsiteX7" fmla="*/ 5128920 w 5271237"/>
              <a:gd name="connsiteY7" fmla="*/ 5143500 h 5174189"/>
              <a:gd name="connsiteX8" fmla="*/ 4552046 w 5271237"/>
              <a:gd name="connsiteY8" fmla="*/ 5143500 h 5174189"/>
              <a:gd name="connsiteX9" fmla="*/ 4528406 w 5271237"/>
              <a:gd name="connsiteY9" fmla="*/ 5143500 h 5174189"/>
              <a:gd name="connsiteX10" fmla="*/ 3259024 w 5271237"/>
              <a:gd name="connsiteY10" fmla="*/ 5143500 h 5174189"/>
              <a:gd name="connsiteX11" fmla="*/ 0 w 5271237"/>
              <a:gd name="connsiteY11" fmla="*/ 5174189 h 5174189"/>
              <a:gd name="connsiteX12" fmla="*/ 2293851 w 5271237"/>
              <a:gd name="connsiteY12" fmla="*/ 0 h 5174189"/>
              <a:gd name="connsiteX0" fmla="*/ 2293851 w 5271237"/>
              <a:gd name="connsiteY0" fmla="*/ 0 h 5174189"/>
              <a:gd name="connsiteX1" fmla="*/ 3259024 w 5271237"/>
              <a:gd name="connsiteY1" fmla="*/ 0 h 5174189"/>
              <a:gd name="connsiteX2" fmla="*/ 4528406 w 5271237"/>
              <a:gd name="connsiteY2" fmla="*/ 0 h 5174189"/>
              <a:gd name="connsiteX3" fmla="*/ 4552046 w 5271237"/>
              <a:gd name="connsiteY3" fmla="*/ 0 h 5174189"/>
              <a:gd name="connsiteX4" fmla="*/ 5128920 w 5271237"/>
              <a:gd name="connsiteY4" fmla="*/ 0 h 5174189"/>
              <a:gd name="connsiteX5" fmla="*/ 5271237 w 5271237"/>
              <a:gd name="connsiteY5" fmla="*/ 0 h 5174189"/>
              <a:gd name="connsiteX6" fmla="*/ 5271237 w 5271237"/>
              <a:gd name="connsiteY6" fmla="*/ 5143500 h 5174189"/>
              <a:gd name="connsiteX7" fmla="*/ 5128920 w 5271237"/>
              <a:gd name="connsiteY7" fmla="*/ 5143500 h 5174189"/>
              <a:gd name="connsiteX8" fmla="*/ 4552046 w 5271237"/>
              <a:gd name="connsiteY8" fmla="*/ 5143500 h 5174189"/>
              <a:gd name="connsiteX9" fmla="*/ 4528406 w 5271237"/>
              <a:gd name="connsiteY9" fmla="*/ 5143500 h 5174189"/>
              <a:gd name="connsiteX10" fmla="*/ 3259024 w 5271237"/>
              <a:gd name="connsiteY10" fmla="*/ 5143500 h 5174189"/>
              <a:gd name="connsiteX11" fmla="*/ 0 w 5271237"/>
              <a:gd name="connsiteY11" fmla="*/ 5174189 h 5174189"/>
              <a:gd name="connsiteX12" fmla="*/ 2293851 w 5271237"/>
              <a:gd name="connsiteY12" fmla="*/ 0 h 5174189"/>
              <a:gd name="connsiteX0" fmla="*/ 2268405 w 5245791"/>
              <a:gd name="connsiteY0" fmla="*/ 0 h 5168229"/>
              <a:gd name="connsiteX1" fmla="*/ 3233578 w 5245791"/>
              <a:gd name="connsiteY1" fmla="*/ 0 h 5168229"/>
              <a:gd name="connsiteX2" fmla="*/ 4502960 w 5245791"/>
              <a:gd name="connsiteY2" fmla="*/ 0 h 5168229"/>
              <a:gd name="connsiteX3" fmla="*/ 4526600 w 5245791"/>
              <a:gd name="connsiteY3" fmla="*/ 0 h 5168229"/>
              <a:gd name="connsiteX4" fmla="*/ 5103474 w 5245791"/>
              <a:gd name="connsiteY4" fmla="*/ 0 h 5168229"/>
              <a:gd name="connsiteX5" fmla="*/ 5245791 w 5245791"/>
              <a:gd name="connsiteY5" fmla="*/ 0 h 5168229"/>
              <a:gd name="connsiteX6" fmla="*/ 5245791 w 5245791"/>
              <a:gd name="connsiteY6" fmla="*/ 5143500 h 5168229"/>
              <a:gd name="connsiteX7" fmla="*/ 5103474 w 5245791"/>
              <a:gd name="connsiteY7" fmla="*/ 5143500 h 5168229"/>
              <a:gd name="connsiteX8" fmla="*/ 4526600 w 5245791"/>
              <a:gd name="connsiteY8" fmla="*/ 5143500 h 5168229"/>
              <a:gd name="connsiteX9" fmla="*/ 4502960 w 5245791"/>
              <a:gd name="connsiteY9" fmla="*/ 5143500 h 5168229"/>
              <a:gd name="connsiteX10" fmla="*/ 3233578 w 5245791"/>
              <a:gd name="connsiteY10" fmla="*/ 5143500 h 5168229"/>
              <a:gd name="connsiteX11" fmla="*/ 0 w 5245791"/>
              <a:gd name="connsiteY11" fmla="*/ 5168229 h 5168229"/>
              <a:gd name="connsiteX12" fmla="*/ 2268405 w 5245791"/>
              <a:gd name="connsiteY12" fmla="*/ 0 h 5168229"/>
              <a:gd name="connsiteX0" fmla="*/ 2268405 w 5245791"/>
              <a:gd name="connsiteY0" fmla="*/ 0 h 5168229"/>
              <a:gd name="connsiteX1" fmla="*/ 3233578 w 5245791"/>
              <a:gd name="connsiteY1" fmla="*/ 0 h 5168229"/>
              <a:gd name="connsiteX2" fmla="*/ 4502960 w 5245791"/>
              <a:gd name="connsiteY2" fmla="*/ 0 h 5168229"/>
              <a:gd name="connsiteX3" fmla="*/ 4526600 w 5245791"/>
              <a:gd name="connsiteY3" fmla="*/ 0 h 5168229"/>
              <a:gd name="connsiteX4" fmla="*/ 5103474 w 5245791"/>
              <a:gd name="connsiteY4" fmla="*/ 0 h 5168229"/>
              <a:gd name="connsiteX5" fmla="*/ 5245791 w 5245791"/>
              <a:gd name="connsiteY5" fmla="*/ 0 h 5168229"/>
              <a:gd name="connsiteX6" fmla="*/ 5245791 w 5245791"/>
              <a:gd name="connsiteY6" fmla="*/ 5143500 h 5168229"/>
              <a:gd name="connsiteX7" fmla="*/ 5103474 w 5245791"/>
              <a:gd name="connsiteY7" fmla="*/ 5143500 h 5168229"/>
              <a:gd name="connsiteX8" fmla="*/ 4526600 w 5245791"/>
              <a:gd name="connsiteY8" fmla="*/ 5143500 h 5168229"/>
              <a:gd name="connsiteX9" fmla="*/ 4502960 w 5245791"/>
              <a:gd name="connsiteY9" fmla="*/ 5143500 h 5168229"/>
              <a:gd name="connsiteX10" fmla="*/ 3233578 w 5245791"/>
              <a:gd name="connsiteY10" fmla="*/ 5143500 h 5168229"/>
              <a:gd name="connsiteX11" fmla="*/ 0 w 5245791"/>
              <a:gd name="connsiteY11" fmla="*/ 5168229 h 5168229"/>
              <a:gd name="connsiteX12" fmla="*/ 2268405 w 5245791"/>
              <a:gd name="connsiteY12" fmla="*/ 0 h 5168229"/>
              <a:gd name="connsiteX0" fmla="*/ 2268405 w 5245791"/>
              <a:gd name="connsiteY0" fmla="*/ 0 h 5158710"/>
              <a:gd name="connsiteX1" fmla="*/ 3233578 w 5245791"/>
              <a:gd name="connsiteY1" fmla="*/ 0 h 5158710"/>
              <a:gd name="connsiteX2" fmla="*/ 4502960 w 5245791"/>
              <a:gd name="connsiteY2" fmla="*/ 0 h 5158710"/>
              <a:gd name="connsiteX3" fmla="*/ 4526600 w 5245791"/>
              <a:gd name="connsiteY3" fmla="*/ 0 h 5158710"/>
              <a:gd name="connsiteX4" fmla="*/ 5103474 w 5245791"/>
              <a:gd name="connsiteY4" fmla="*/ 0 h 5158710"/>
              <a:gd name="connsiteX5" fmla="*/ 5245791 w 5245791"/>
              <a:gd name="connsiteY5" fmla="*/ 0 h 5158710"/>
              <a:gd name="connsiteX6" fmla="*/ 5245791 w 5245791"/>
              <a:gd name="connsiteY6" fmla="*/ 5143500 h 5158710"/>
              <a:gd name="connsiteX7" fmla="*/ 5103474 w 5245791"/>
              <a:gd name="connsiteY7" fmla="*/ 5143500 h 5158710"/>
              <a:gd name="connsiteX8" fmla="*/ 4526600 w 5245791"/>
              <a:gd name="connsiteY8" fmla="*/ 5143500 h 5158710"/>
              <a:gd name="connsiteX9" fmla="*/ 4502960 w 5245791"/>
              <a:gd name="connsiteY9" fmla="*/ 5143500 h 5158710"/>
              <a:gd name="connsiteX10" fmla="*/ 3233578 w 5245791"/>
              <a:gd name="connsiteY10" fmla="*/ 5143500 h 5158710"/>
              <a:gd name="connsiteX11" fmla="*/ 0 w 5245791"/>
              <a:gd name="connsiteY11" fmla="*/ 5158710 h 5158710"/>
              <a:gd name="connsiteX12" fmla="*/ 2268405 w 5245791"/>
              <a:gd name="connsiteY12" fmla="*/ 0 h 5158710"/>
              <a:gd name="connsiteX0" fmla="*/ 2268405 w 5245791"/>
              <a:gd name="connsiteY0" fmla="*/ 0 h 5153950"/>
              <a:gd name="connsiteX1" fmla="*/ 3233578 w 5245791"/>
              <a:gd name="connsiteY1" fmla="*/ 0 h 5153950"/>
              <a:gd name="connsiteX2" fmla="*/ 4502960 w 5245791"/>
              <a:gd name="connsiteY2" fmla="*/ 0 h 5153950"/>
              <a:gd name="connsiteX3" fmla="*/ 4526600 w 5245791"/>
              <a:gd name="connsiteY3" fmla="*/ 0 h 5153950"/>
              <a:gd name="connsiteX4" fmla="*/ 5103474 w 5245791"/>
              <a:gd name="connsiteY4" fmla="*/ 0 h 5153950"/>
              <a:gd name="connsiteX5" fmla="*/ 5245791 w 5245791"/>
              <a:gd name="connsiteY5" fmla="*/ 0 h 5153950"/>
              <a:gd name="connsiteX6" fmla="*/ 5245791 w 5245791"/>
              <a:gd name="connsiteY6" fmla="*/ 5143500 h 5153950"/>
              <a:gd name="connsiteX7" fmla="*/ 5103474 w 5245791"/>
              <a:gd name="connsiteY7" fmla="*/ 5143500 h 5153950"/>
              <a:gd name="connsiteX8" fmla="*/ 4526600 w 5245791"/>
              <a:gd name="connsiteY8" fmla="*/ 5143500 h 5153950"/>
              <a:gd name="connsiteX9" fmla="*/ 4502960 w 5245791"/>
              <a:gd name="connsiteY9" fmla="*/ 5143500 h 5153950"/>
              <a:gd name="connsiteX10" fmla="*/ 3233578 w 5245791"/>
              <a:gd name="connsiteY10" fmla="*/ 5143500 h 5153950"/>
              <a:gd name="connsiteX11" fmla="*/ 0 w 5245791"/>
              <a:gd name="connsiteY11" fmla="*/ 5153950 h 5153950"/>
              <a:gd name="connsiteX12" fmla="*/ 2268405 w 5245791"/>
              <a:gd name="connsiteY12" fmla="*/ 0 h 5153950"/>
              <a:gd name="connsiteX0" fmla="*/ 2268405 w 5245791"/>
              <a:gd name="connsiteY0" fmla="*/ 0 h 5153950"/>
              <a:gd name="connsiteX1" fmla="*/ 3233578 w 5245791"/>
              <a:gd name="connsiteY1" fmla="*/ 0 h 5153950"/>
              <a:gd name="connsiteX2" fmla="*/ 4502960 w 5245791"/>
              <a:gd name="connsiteY2" fmla="*/ 0 h 5153950"/>
              <a:gd name="connsiteX3" fmla="*/ 4526600 w 5245791"/>
              <a:gd name="connsiteY3" fmla="*/ 0 h 5153950"/>
              <a:gd name="connsiteX4" fmla="*/ 5103474 w 5245791"/>
              <a:gd name="connsiteY4" fmla="*/ 0 h 5153950"/>
              <a:gd name="connsiteX5" fmla="*/ 5245791 w 5245791"/>
              <a:gd name="connsiteY5" fmla="*/ 0 h 5153950"/>
              <a:gd name="connsiteX6" fmla="*/ 5245791 w 5245791"/>
              <a:gd name="connsiteY6" fmla="*/ 5143500 h 5153950"/>
              <a:gd name="connsiteX7" fmla="*/ 5103474 w 5245791"/>
              <a:gd name="connsiteY7" fmla="*/ 5143500 h 5153950"/>
              <a:gd name="connsiteX8" fmla="*/ 4526600 w 5245791"/>
              <a:gd name="connsiteY8" fmla="*/ 5143500 h 5153950"/>
              <a:gd name="connsiteX9" fmla="*/ 4502960 w 5245791"/>
              <a:gd name="connsiteY9" fmla="*/ 5143500 h 5153950"/>
              <a:gd name="connsiteX10" fmla="*/ 3233578 w 5245791"/>
              <a:gd name="connsiteY10" fmla="*/ 5143500 h 5153950"/>
              <a:gd name="connsiteX11" fmla="*/ 0 w 5245791"/>
              <a:gd name="connsiteY11" fmla="*/ 5153950 h 5153950"/>
              <a:gd name="connsiteX12" fmla="*/ 2268405 w 5245791"/>
              <a:gd name="connsiteY12" fmla="*/ 0 h 5153950"/>
              <a:gd name="connsiteX0" fmla="*/ 2245825 w 5245791"/>
              <a:gd name="connsiteY0" fmla="*/ 0 h 5153950"/>
              <a:gd name="connsiteX1" fmla="*/ 3233578 w 5245791"/>
              <a:gd name="connsiteY1" fmla="*/ 0 h 5153950"/>
              <a:gd name="connsiteX2" fmla="*/ 4502960 w 5245791"/>
              <a:gd name="connsiteY2" fmla="*/ 0 h 5153950"/>
              <a:gd name="connsiteX3" fmla="*/ 4526600 w 5245791"/>
              <a:gd name="connsiteY3" fmla="*/ 0 h 5153950"/>
              <a:gd name="connsiteX4" fmla="*/ 5103474 w 5245791"/>
              <a:gd name="connsiteY4" fmla="*/ 0 h 5153950"/>
              <a:gd name="connsiteX5" fmla="*/ 5245791 w 5245791"/>
              <a:gd name="connsiteY5" fmla="*/ 0 h 5153950"/>
              <a:gd name="connsiteX6" fmla="*/ 5245791 w 5245791"/>
              <a:gd name="connsiteY6" fmla="*/ 5143500 h 5153950"/>
              <a:gd name="connsiteX7" fmla="*/ 5103474 w 5245791"/>
              <a:gd name="connsiteY7" fmla="*/ 5143500 h 5153950"/>
              <a:gd name="connsiteX8" fmla="*/ 4526600 w 5245791"/>
              <a:gd name="connsiteY8" fmla="*/ 5143500 h 5153950"/>
              <a:gd name="connsiteX9" fmla="*/ 4502960 w 5245791"/>
              <a:gd name="connsiteY9" fmla="*/ 5143500 h 5153950"/>
              <a:gd name="connsiteX10" fmla="*/ 3233578 w 5245791"/>
              <a:gd name="connsiteY10" fmla="*/ 5143500 h 5153950"/>
              <a:gd name="connsiteX11" fmla="*/ 0 w 5245791"/>
              <a:gd name="connsiteY11" fmla="*/ 5153950 h 5153950"/>
              <a:gd name="connsiteX12" fmla="*/ 2245825 w 5245791"/>
              <a:gd name="connsiteY12" fmla="*/ 0 h 5153950"/>
              <a:gd name="connsiteX0" fmla="*/ 2245825 w 5245791"/>
              <a:gd name="connsiteY0" fmla="*/ 0 h 5153950"/>
              <a:gd name="connsiteX1" fmla="*/ 3233578 w 5245791"/>
              <a:gd name="connsiteY1" fmla="*/ 0 h 5153950"/>
              <a:gd name="connsiteX2" fmla="*/ 4502960 w 5245791"/>
              <a:gd name="connsiteY2" fmla="*/ 0 h 5153950"/>
              <a:gd name="connsiteX3" fmla="*/ 4526600 w 5245791"/>
              <a:gd name="connsiteY3" fmla="*/ 0 h 5153950"/>
              <a:gd name="connsiteX4" fmla="*/ 5103474 w 5245791"/>
              <a:gd name="connsiteY4" fmla="*/ 0 h 5153950"/>
              <a:gd name="connsiteX5" fmla="*/ 5245791 w 5245791"/>
              <a:gd name="connsiteY5" fmla="*/ 0 h 5153950"/>
              <a:gd name="connsiteX6" fmla="*/ 5245791 w 5245791"/>
              <a:gd name="connsiteY6" fmla="*/ 5143500 h 5153950"/>
              <a:gd name="connsiteX7" fmla="*/ 5103474 w 5245791"/>
              <a:gd name="connsiteY7" fmla="*/ 5143500 h 5153950"/>
              <a:gd name="connsiteX8" fmla="*/ 4526600 w 5245791"/>
              <a:gd name="connsiteY8" fmla="*/ 5143500 h 5153950"/>
              <a:gd name="connsiteX9" fmla="*/ 4502960 w 5245791"/>
              <a:gd name="connsiteY9" fmla="*/ 5143500 h 5153950"/>
              <a:gd name="connsiteX10" fmla="*/ 3233578 w 5245791"/>
              <a:gd name="connsiteY10" fmla="*/ 5143500 h 5153950"/>
              <a:gd name="connsiteX11" fmla="*/ 0 w 5245791"/>
              <a:gd name="connsiteY11" fmla="*/ 5153950 h 5153950"/>
              <a:gd name="connsiteX12" fmla="*/ 2245825 w 5245791"/>
              <a:gd name="connsiteY12" fmla="*/ 0 h 5153950"/>
              <a:gd name="connsiteX0" fmla="*/ 2245825 w 5245791"/>
              <a:gd name="connsiteY0" fmla="*/ 0 h 5153950"/>
              <a:gd name="connsiteX1" fmla="*/ 3233578 w 5245791"/>
              <a:gd name="connsiteY1" fmla="*/ 0 h 5153950"/>
              <a:gd name="connsiteX2" fmla="*/ 4502960 w 5245791"/>
              <a:gd name="connsiteY2" fmla="*/ 0 h 5153950"/>
              <a:gd name="connsiteX3" fmla="*/ 4526600 w 5245791"/>
              <a:gd name="connsiteY3" fmla="*/ 0 h 5153950"/>
              <a:gd name="connsiteX4" fmla="*/ 5103474 w 5245791"/>
              <a:gd name="connsiteY4" fmla="*/ 0 h 5153950"/>
              <a:gd name="connsiteX5" fmla="*/ 5245791 w 5245791"/>
              <a:gd name="connsiteY5" fmla="*/ 0 h 5153950"/>
              <a:gd name="connsiteX6" fmla="*/ 5245791 w 5245791"/>
              <a:gd name="connsiteY6" fmla="*/ 5143500 h 5153950"/>
              <a:gd name="connsiteX7" fmla="*/ 5103474 w 5245791"/>
              <a:gd name="connsiteY7" fmla="*/ 5143500 h 5153950"/>
              <a:gd name="connsiteX8" fmla="*/ 4526600 w 5245791"/>
              <a:gd name="connsiteY8" fmla="*/ 5143500 h 5153950"/>
              <a:gd name="connsiteX9" fmla="*/ 4502960 w 5245791"/>
              <a:gd name="connsiteY9" fmla="*/ 5143500 h 5153950"/>
              <a:gd name="connsiteX10" fmla="*/ 3233578 w 5245791"/>
              <a:gd name="connsiteY10" fmla="*/ 5143500 h 5153950"/>
              <a:gd name="connsiteX11" fmla="*/ 0 w 5245791"/>
              <a:gd name="connsiteY11" fmla="*/ 5153950 h 5153950"/>
              <a:gd name="connsiteX12" fmla="*/ 2245825 w 5245791"/>
              <a:gd name="connsiteY12" fmla="*/ 0 h 5153950"/>
              <a:gd name="connsiteX0" fmla="*/ 2166425 w 5166391"/>
              <a:gd name="connsiteY0" fmla="*/ 0 h 5143540"/>
              <a:gd name="connsiteX1" fmla="*/ 3154178 w 5166391"/>
              <a:gd name="connsiteY1" fmla="*/ 0 h 5143540"/>
              <a:gd name="connsiteX2" fmla="*/ 4423560 w 5166391"/>
              <a:gd name="connsiteY2" fmla="*/ 0 h 5143540"/>
              <a:gd name="connsiteX3" fmla="*/ 4447200 w 5166391"/>
              <a:gd name="connsiteY3" fmla="*/ 0 h 5143540"/>
              <a:gd name="connsiteX4" fmla="*/ 5024074 w 5166391"/>
              <a:gd name="connsiteY4" fmla="*/ 0 h 5143540"/>
              <a:gd name="connsiteX5" fmla="*/ 5166391 w 5166391"/>
              <a:gd name="connsiteY5" fmla="*/ 0 h 5143540"/>
              <a:gd name="connsiteX6" fmla="*/ 5166391 w 5166391"/>
              <a:gd name="connsiteY6" fmla="*/ 5143500 h 5143540"/>
              <a:gd name="connsiteX7" fmla="*/ 5024074 w 5166391"/>
              <a:gd name="connsiteY7" fmla="*/ 5143500 h 5143540"/>
              <a:gd name="connsiteX8" fmla="*/ 4447200 w 5166391"/>
              <a:gd name="connsiteY8" fmla="*/ 5143500 h 5143540"/>
              <a:gd name="connsiteX9" fmla="*/ 4423560 w 5166391"/>
              <a:gd name="connsiteY9" fmla="*/ 5143500 h 5143540"/>
              <a:gd name="connsiteX10" fmla="*/ 3154178 w 5166391"/>
              <a:gd name="connsiteY10" fmla="*/ 5143500 h 5143540"/>
              <a:gd name="connsiteX11" fmla="*/ 0 w 5166391"/>
              <a:gd name="connsiteY11" fmla="*/ 4930799 h 5143540"/>
              <a:gd name="connsiteX12" fmla="*/ 2166425 w 5166391"/>
              <a:gd name="connsiteY12" fmla="*/ 0 h 5143540"/>
              <a:gd name="connsiteX0" fmla="*/ 2166425 w 5166391"/>
              <a:gd name="connsiteY0" fmla="*/ 0 h 5143500"/>
              <a:gd name="connsiteX1" fmla="*/ 3154178 w 5166391"/>
              <a:gd name="connsiteY1" fmla="*/ 0 h 5143500"/>
              <a:gd name="connsiteX2" fmla="*/ 4423560 w 5166391"/>
              <a:gd name="connsiteY2" fmla="*/ 0 h 5143500"/>
              <a:gd name="connsiteX3" fmla="*/ 4447200 w 5166391"/>
              <a:gd name="connsiteY3" fmla="*/ 0 h 5143500"/>
              <a:gd name="connsiteX4" fmla="*/ 5024074 w 5166391"/>
              <a:gd name="connsiteY4" fmla="*/ 0 h 5143500"/>
              <a:gd name="connsiteX5" fmla="*/ 5166391 w 5166391"/>
              <a:gd name="connsiteY5" fmla="*/ 0 h 5143500"/>
              <a:gd name="connsiteX6" fmla="*/ 5166391 w 5166391"/>
              <a:gd name="connsiteY6" fmla="*/ 5143500 h 5143500"/>
              <a:gd name="connsiteX7" fmla="*/ 5024074 w 5166391"/>
              <a:gd name="connsiteY7" fmla="*/ 5143500 h 5143500"/>
              <a:gd name="connsiteX8" fmla="*/ 4447200 w 5166391"/>
              <a:gd name="connsiteY8" fmla="*/ 5143500 h 5143500"/>
              <a:gd name="connsiteX9" fmla="*/ 4423560 w 5166391"/>
              <a:gd name="connsiteY9" fmla="*/ 5143500 h 5143500"/>
              <a:gd name="connsiteX10" fmla="*/ 0 w 5166391"/>
              <a:gd name="connsiteY10" fmla="*/ 4930799 h 5143500"/>
              <a:gd name="connsiteX11" fmla="*/ 2166425 w 5166391"/>
              <a:gd name="connsiteY11" fmla="*/ 0 h 5143500"/>
              <a:gd name="connsiteX0" fmla="*/ 2166425 w 5166391"/>
              <a:gd name="connsiteY0" fmla="*/ 0 h 5143500"/>
              <a:gd name="connsiteX1" fmla="*/ 3154178 w 5166391"/>
              <a:gd name="connsiteY1" fmla="*/ 0 h 5143500"/>
              <a:gd name="connsiteX2" fmla="*/ 4423560 w 5166391"/>
              <a:gd name="connsiteY2" fmla="*/ 0 h 5143500"/>
              <a:gd name="connsiteX3" fmla="*/ 4447200 w 5166391"/>
              <a:gd name="connsiteY3" fmla="*/ 0 h 5143500"/>
              <a:gd name="connsiteX4" fmla="*/ 5024074 w 5166391"/>
              <a:gd name="connsiteY4" fmla="*/ 0 h 5143500"/>
              <a:gd name="connsiteX5" fmla="*/ 5166391 w 5166391"/>
              <a:gd name="connsiteY5" fmla="*/ 0 h 5143500"/>
              <a:gd name="connsiteX6" fmla="*/ 5166391 w 5166391"/>
              <a:gd name="connsiteY6" fmla="*/ 5143500 h 5143500"/>
              <a:gd name="connsiteX7" fmla="*/ 5024074 w 5166391"/>
              <a:gd name="connsiteY7" fmla="*/ 5143500 h 5143500"/>
              <a:gd name="connsiteX8" fmla="*/ 4447200 w 5166391"/>
              <a:gd name="connsiteY8" fmla="*/ 5143500 h 5143500"/>
              <a:gd name="connsiteX9" fmla="*/ 0 w 5166391"/>
              <a:gd name="connsiteY9" fmla="*/ 4930799 h 5143500"/>
              <a:gd name="connsiteX10" fmla="*/ 2166425 w 5166391"/>
              <a:gd name="connsiteY10" fmla="*/ 0 h 5143500"/>
              <a:gd name="connsiteX0" fmla="*/ 2166425 w 5166391"/>
              <a:gd name="connsiteY0" fmla="*/ 0 h 5143500"/>
              <a:gd name="connsiteX1" fmla="*/ 3154178 w 5166391"/>
              <a:gd name="connsiteY1" fmla="*/ 0 h 5143500"/>
              <a:gd name="connsiteX2" fmla="*/ 4423560 w 5166391"/>
              <a:gd name="connsiteY2" fmla="*/ 0 h 5143500"/>
              <a:gd name="connsiteX3" fmla="*/ 4447200 w 5166391"/>
              <a:gd name="connsiteY3" fmla="*/ 0 h 5143500"/>
              <a:gd name="connsiteX4" fmla="*/ 5024074 w 5166391"/>
              <a:gd name="connsiteY4" fmla="*/ 0 h 5143500"/>
              <a:gd name="connsiteX5" fmla="*/ 5166391 w 5166391"/>
              <a:gd name="connsiteY5" fmla="*/ 0 h 5143500"/>
              <a:gd name="connsiteX6" fmla="*/ 5166391 w 5166391"/>
              <a:gd name="connsiteY6" fmla="*/ 5143500 h 5143500"/>
              <a:gd name="connsiteX7" fmla="*/ 5024074 w 5166391"/>
              <a:gd name="connsiteY7" fmla="*/ 5143500 h 5143500"/>
              <a:gd name="connsiteX8" fmla="*/ 0 w 5166391"/>
              <a:gd name="connsiteY8" fmla="*/ 4930799 h 5143500"/>
              <a:gd name="connsiteX9" fmla="*/ 2166425 w 5166391"/>
              <a:gd name="connsiteY9" fmla="*/ 0 h 5143500"/>
              <a:gd name="connsiteX0" fmla="*/ 2166425 w 5166391"/>
              <a:gd name="connsiteY0" fmla="*/ 0 h 5143500"/>
              <a:gd name="connsiteX1" fmla="*/ 3154178 w 5166391"/>
              <a:gd name="connsiteY1" fmla="*/ 0 h 5143500"/>
              <a:gd name="connsiteX2" fmla="*/ 4423560 w 5166391"/>
              <a:gd name="connsiteY2" fmla="*/ 0 h 5143500"/>
              <a:gd name="connsiteX3" fmla="*/ 4447200 w 5166391"/>
              <a:gd name="connsiteY3" fmla="*/ 0 h 5143500"/>
              <a:gd name="connsiteX4" fmla="*/ 5024074 w 5166391"/>
              <a:gd name="connsiteY4" fmla="*/ 0 h 5143500"/>
              <a:gd name="connsiteX5" fmla="*/ 5166391 w 5166391"/>
              <a:gd name="connsiteY5" fmla="*/ 0 h 5143500"/>
              <a:gd name="connsiteX6" fmla="*/ 5166391 w 5166391"/>
              <a:gd name="connsiteY6" fmla="*/ 5143500 h 5143500"/>
              <a:gd name="connsiteX7" fmla="*/ 0 w 5166391"/>
              <a:gd name="connsiteY7" fmla="*/ 4930799 h 5143500"/>
              <a:gd name="connsiteX8" fmla="*/ 2166425 w 5166391"/>
              <a:gd name="connsiteY8" fmla="*/ 0 h 5143500"/>
              <a:gd name="connsiteX0" fmla="*/ 2166425 w 5166391"/>
              <a:gd name="connsiteY0" fmla="*/ 0 h 4930799"/>
              <a:gd name="connsiteX1" fmla="*/ 3154178 w 5166391"/>
              <a:gd name="connsiteY1" fmla="*/ 0 h 4930799"/>
              <a:gd name="connsiteX2" fmla="*/ 4423560 w 5166391"/>
              <a:gd name="connsiteY2" fmla="*/ 0 h 4930799"/>
              <a:gd name="connsiteX3" fmla="*/ 4447200 w 5166391"/>
              <a:gd name="connsiteY3" fmla="*/ 0 h 4930799"/>
              <a:gd name="connsiteX4" fmla="*/ 5024074 w 5166391"/>
              <a:gd name="connsiteY4" fmla="*/ 0 h 4930799"/>
              <a:gd name="connsiteX5" fmla="*/ 5166391 w 5166391"/>
              <a:gd name="connsiteY5" fmla="*/ 0 h 4930799"/>
              <a:gd name="connsiteX6" fmla="*/ 4417765 w 5166391"/>
              <a:gd name="connsiteY6" fmla="*/ 4920350 h 4930799"/>
              <a:gd name="connsiteX7" fmla="*/ 0 w 5166391"/>
              <a:gd name="connsiteY7" fmla="*/ 4930799 h 4930799"/>
              <a:gd name="connsiteX8" fmla="*/ 2166425 w 5166391"/>
              <a:gd name="connsiteY8" fmla="*/ 0 h 4930799"/>
              <a:gd name="connsiteX0" fmla="*/ 2166425 w 5166391"/>
              <a:gd name="connsiteY0" fmla="*/ 0 h 4930799"/>
              <a:gd name="connsiteX1" fmla="*/ 3154178 w 5166391"/>
              <a:gd name="connsiteY1" fmla="*/ 0 h 4930799"/>
              <a:gd name="connsiteX2" fmla="*/ 4423560 w 5166391"/>
              <a:gd name="connsiteY2" fmla="*/ 0 h 4930799"/>
              <a:gd name="connsiteX3" fmla="*/ 4447200 w 5166391"/>
              <a:gd name="connsiteY3" fmla="*/ 0 h 4930799"/>
              <a:gd name="connsiteX4" fmla="*/ 5166391 w 5166391"/>
              <a:gd name="connsiteY4" fmla="*/ 0 h 4930799"/>
              <a:gd name="connsiteX5" fmla="*/ 4417765 w 5166391"/>
              <a:gd name="connsiteY5" fmla="*/ 4920350 h 4930799"/>
              <a:gd name="connsiteX6" fmla="*/ 0 w 5166391"/>
              <a:gd name="connsiteY6" fmla="*/ 4930799 h 4930799"/>
              <a:gd name="connsiteX7" fmla="*/ 2166425 w 5166391"/>
              <a:gd name="connsiteY7" fmla="*/ 0 h 4930799"/>
              <a:gd name="connsiteX0" fmla="*/ 2166425 w 5166391"/>
              <a:gd name="connsiteY0" fmla="*/ 0 h 4930799"/>
              <a:gd name="connsiteX1" fmla="*/ 3154178 w 5166391"/>
              <a:gd name="connsiteY1" fmla="*/ 0 h 4930799"/>
              <a:gd name="connsiteX2" fmla="*/ 4423560 w 5166391"/>
              <a:gd name="connsiteY2" fmla="*/ 0 h 4930799"/>
              <a:gd name="connsiteX3" fmla="*/ 5166391 w 5166391"/>
              <a:gd name="connsiteY3" fmla="*/ 0 h 4930799"/>
              <a:gd name="connsiteX4" fmla="*/ 4417765 w 5166391"/>
              <a:gd name="connsiteY4" fmla="*/ 4920350 h 4930799"/>
              <a:gd name="connsiteX5" fmla="*/ 0 w 5166391"/>
              <a:gd name="connsiteY5" fmla="*/ 4930799 h 4930799"/>
              <a:gd name="connsiteX6" fmla="*/ 2166425 w 5166391"/>
              <a:gd name="connsiteY6" fmla="*/ 0 h 4930799"/>
              <a:gd name="connsiteX0" fmla="*/ 2166425 w 5166391"/>
              <a:gd name="connsiteY0" fmla="*/ 0 h 4930799"/>
              <a:gd name="connsiteX1" fmla="*/ 3154178 w 5166391"/>
              <a:gd name="connsiteY1" fmla="*/ 0 h 4930799"/>
              <a:gd name="connsiteX2" fmla="*/ 5166391 w 5166391"/>
              <a:gd name="connsiteY2" fmla="*/ 0 h 4930799"/>
              <a:gd name="connsiteX3" fmla="*/ 4417765 w 5166391"/>
              <a:gd name="connsiteY3" fmla="*/ 4920350 h 4930799"/>
              <a:gd name="connsiteX4" fmla="*/ 0 w 5166391"/>
              <a:gd name="connsiteY4" fmla="*/ 4930799 h 4930799"/>
              <a:gd name="connsiteX5" fmla="*/ 2166425 w 5166391"/>
              <a:gd name="connsiteY5" fmla="*/ 0 h 4930799"/>
              <a:gd name="connsiteX0" fmla="*/ 2166425 w 5166391"/>
              <a:gd name="connsiteY0" fmla="*/ 0 h 4930799"/>
              <a:gd name="connsiteX1" fmla="*/ 5166391 w 5166391"/>
              <a:gd name="connsiteY1" fmla="*/ 0 h 4930799"/>
              <a:gd name="connsiteX2" fmla="*/ 4417765 w 5166391"/>
              <a:gd name="connsiteY2" fmla="*/ 4920350 h 4930799"/>
              <a:gd name="connsiteX3" fmla="*/ 0 w 5166391"/>
              <a:gd name="connsiteY3" fmla="*/ 4930799 h 4930799"/>
              <a:gd name="connsiteX4" fmla="*/ 2166425 w 5166391"/>
              <a:gd name="connsiteY4" fmla="*/ 0 h 4930799"/>
              <a:gd name="connsiteX0" fmla="*/ 1939568 w 5166391"/>
              <a:gd name="connsiteY0" fmla="*/ 525998 h 4930799"/>
              <a:gd name="connsiteX1" fmla="*/ 5166391 w 5166391"/>
              <a:gd name="connsiteY1" fmla="*/ 0 h 4930799"/>
              <a:gd name="connsiteX2" fmla="*/ 4417765 w 5166391"/>
              <a:gd name="connsiteY2" fmla="*/ 4920350 h 4930799"/>
              <a:gd name="connsiteX3" fmla="*/ 0 w 5166391"/>
              <a:gd name="connsiteY3" fmla="*/ 4930799 h 4930799"/>
              <a:gd name="connsiteX4" fmla="*/ 1939568 w 5166391"/>
              <a:gd name="connsiteY4" fmla="*/ 525998 h 4930799"/>
              <a:gd name="connsiteX0" fmla="*/ 1939568 w 4440451"/>
              <a:gd name="connsiteY0" fmla="*/ 31879 h 4436680"/>
              <a:gd name="connsiteX1" fmla="*/ 4440451 w 4440451"/>
              <a:gd name="connsiteY1" fmla="*/ 0 h 4436680"/>
              <a:gd name="connsiteX2" fmla="*/ 4417765 w 4440451"/>
              <a:gd name="connsiteY2" fmla="*/ 4426231 h 4436680"/>
              <a:gd name="connsiteX3" fmla="*/ 0 w 4440451"/>
              <a:gd name="connsiteY3" fmla="*/ 4436680 h 4436680"/>
              <a:gd name="connsiteX4" fmla="*/ 1939568 w 4440451"/>
              <a:gd name="connsiteY4" fmla="*/ 31879 h 4436680"/>
              <a:gd name="connsiteX0" fmla="*/ 1939568 w 4451793"/>
              <a:gd name="connsiteY0" fmla="*/ 23909 h 4428710"/>
              <a:gd name="connsiteX1" fmla="*/ 4451793 w 4451793"/>
              <a:gd name="connsiteY1" fmla="*/ 0 h 4428710"/>
              <a:gd name="connsiteX2" fmla="*/ 4417765 w 4451793"/>
              <a:gd name="connsiteY2" fmla="*/ 4418261 h 4428710"/>
              <a:gd name="connsiteX3" fmla="*/ 0 w 4451793"/>
              <a:gd name="connsiteY3" fmla="*/ 4428710 h 4428710"/>
              <a:gd name="connsiteX4" fmla="*/ 1939568 w 4451793"/>
              <a:gd name="connsiteY4" fmla="*/ 23909 h 4428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51793" h="4428710">
                <a:moveTo>
                  <a:pt x="1939568" y="23909"/>
                </a:moveTo>
                <a:lnTo>
                  <a:pt x="4451793" y="0"/>
                </a:lnTo>
                <a:lnTo>
                  <a:pt x="4417765" y="4418261"/>
                </a:lnTo>
                <a:lnTo>
                  <a:pt x="0" y="4428710"/>
                </a:lnTo>
                <a:cubicBezTo>
                  <a:pt x="1025134" y="2115161"/>
                  <a:pt x="1136461" y="1877695"/>
                  <a:pt x="1939568" y="23909"/>
                </a:cubicBezTo>
                <a:close/>
              </a:path>
            </a:pathLst>
          </a:custGeom>
          <a:solidFill>
            <a:schemeClr val="tx1">
              <a:lumMod val="75000"/>
            </a:schemeClr>
          </a:solidFill>
          <a:ln w="19050">
            <a:noFill/>
          </a:ln>
        </p:spPr>
        <p:txBody>
          <a:bodyPr vert="horz" lIns="454941" tIns="37851" rIns="75702" bIns="72790" rtlCol="0" anchor="b">
            <a:noAutofit/>
          </a:bodyPr>
          <a:lstStyle/>
          <a:p>
            <a:pPr marL="273582" indent="-273582">
              <a:lnSpc>
                <a:spcPct val="90000"/>
              </a:lnSpc>
              <a:spcBef>
                <a:spcPts val="2400"/>
              </a:spcBef>
              <a:buClr>
                <a:schemeClr val="tx1"/>
              </a:buClr>
              <a:buFont typeface="Arial" pitchFamily="34" charset="0"/>
              <a:buChar char="•"/>
            </a:pPr>
            <a:endParaRPr lang="en-US" sz="1094" dirty="0">
              <a:solidFill>
                <a:schemeClr val="bg1"/>
              </a:solidFill>
              <a:latin typeface="Futura Std Medium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C1A938-8E63-4487-8187-FD813DBAC40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709159" y="1796903"/>
            <a:ext cx="6611687" cy="4529286"/>
          </a:xfrm>
        </p:spPr>
        <p:txBody>
          <a:bodyPr anchor="ctr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2" name="Rectangle 6">
            <a:extLst>
              <a:ext uri="{FF2B5EF4-FFF2-40B4-BE49-F238E27FC236}">
                <a16:creationId xmlns:a16="http://schemas.microsoft.com/office/drawing/2014/main" id="{20533E6B-B2D1-4333-A682-B289136FBB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47120" y="6629401"/>
            <a:ext cx="592666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700"/>
            </a:lvl1pPr>
          </a:lstStyle>
          <a:p>
            <a:pPr marL="0" marR="0" lvl="0" indent="0" algn="r" defTabSz="1086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7874BA-B114-4D1F-A449-70AD1C45E8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S PGothic" pitchFamily="34" charset="-128"/>
                <a:cs typeface="+mn-cs"/>
              </a:rPr>
              <a:pPr marL="0" marR="0" lvl="0" indent="0" algn="r" defTabSz="1086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MS PGothic" pitchFamily="34" charset="-128"/>
              <a:cs typeface="+mn-cs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8B9007-A17B-4620-8833-6AA9DF6B5E36}"/>
              </a:ext>
            </a:extLst>
          </p:cNvPr>
          <p:cNvCxnSpPr/>
          <p:nvPr/>
        </p:nvCxnSpPr>
        <p:spPr>
          <a:xfrm>
            <a:off x="-9236" y="999836"/>
            <a:ext cx="12198096" cy="0"/>
          </a:xfrm>
          <a:prstGeom prst="line">
            <a:avLst/>
          </a:prstGeom>
          <a:ln w="44450">
            <a:solidFill>
              <a:srgbClr val="46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1531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047" y="1024137"/>
            <a:ext cx="12188953" cy="5833863"/>
          </a:xfrm>
        </p:spPr>
        <p:txBody>
          <a:bodyPr bIns="731520" anchor="ctr"/>
          <a:lstStyle>
            <a:lvl1pPr marL="0" indent="0" algn="ctr">
              <a:buNone/>
              <a:defRPr sz="1800" b="0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en-US"/>
              <a:t>Click picture icon to add image</a:t>
            </a:r>
            <a:endParaRPr lang="en-US" dirty="0"/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 hasCustomPrompt="1"/>
          </p:nvPr>
        </p:nvSpPr>
        <p:spPr>
          <a:xfrm>
            <a:off x="420624" y="5239512"/>
            <a:ext cx="11338560" cy="1005840"/>
          </a:xfrm>
          <a:prstGeom prst="parallelogram">
            <a:avLst>
              <a:gd name="adj" fmla="val 30051"/>
            </a:avLst>
          </a:prstGeom>
          <a:solidFill>
            <a:schemeClr val="tx1">
              <a:lumMod val="75000"/>
              <a:alpha val="90000"/>
            </a:schemeClr>
          </a:solidFill>
          <a:ln w="19050">
            <a:noFill/>
          </a:ln>
        </p:spPr>
        <p:txBody>
          <a:bodyPr vert="horz" lIns="454941" tIns="37851" rIns="75702" bIns="72790" rtlCol="0" anchor="b">
            <a:noAutofit/>
          </a:bodyPr>
          <a:lstStyle>
            <a:lvl1pPr>
              <a:defRPr lang="en-US" sz="1094" dirty="0">
                <a:solidFill>
                  <a:schemeClr val="bg1"/>
                </a:solidFill>
                <a:latin typeface="Futura Std Medium" charset="0"/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B7014C-EB32-49CA-8640-A8673EB040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460" y="312672"/>
            <a:ext cx="856680" cy="332728"/>
          </a:xfrm>
          <a:prstGeom prst="rect">
            <a:avLst/>
          </a:prstGeom>
        </p:spPr>
      </p:pic>
      <p:sp>
        <p:nvSpPr>
          <p:cNvPr id="10" name="Text Placeholder 2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777071" y="5422392"/>
            <a:ext cx="10625667" cy="64008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32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86BA76-D03A-447D-93D3-568F9DCEBF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073180F-9071-4DD9-B8DE-15742A0899AE}"/>
              </a:ext>
            </a:extLst>
          </p:cNvPr>
          <p:cNvCxnSpPr/>
          <p:nvPr/>
        </p:nvCxnSpPr>
        <p:spPr>
          <a:xfrm>
            <a:off x="-9236" y="999836"/>
            <a:ext cx="12198096" cy="0"/>
          </a:xfrm>
          <a:prstGeom prst="line">
            <a:avLst/>
          </a:prstGeom>
          <a:ln w="44450">
            <a:solidFill>
              <a:srgbClr val="46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61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047" y="1024137"/>
            <a:ext cx="6081233" cy="5833863"/>
          </a:xfrm>
        </p:spPr>
        <p:txBody>
          <a:bodyPr bIns="640080" anchor="ctr"/>
          <a:lstStyle>
            <a:lvl1pPr marL="0" indent="0" algn="ctr">
              <a:buNone/>
              <a:defRPr sz="1800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en-US"/>
              <a:t>Click picture icon to add image</a:t>
            </a:r>
            <a:endParaRPr 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6111240" y="1024137"/>
            <a:ext cx="6080760" cy="5833863"/>
          </a:xfrm>
        </p:spPr>
        <p:txBody>
          <a:bodyPr bIns="640080" anchor="ctr"/>
          <a:lstStyle>
            <a:lvl1pPr marL="0" indent="0" algn="ctr">
              <a:buNone/>
              <a:defRPr sz="1800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en-US"/>
              <a:t>Click picture icon to add image</a:t>
            </a:r>
            <a:endParaRPr lang="en-US" dirty="0"/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 hasCustomPrompt="1"/>
          </p:nvPr>
        </p:nvSpPr>
        <p:spPr>
          <a:xfrm>
            <a:off x="420624" y="5239512"/>
            <a:ext cx="11338560" cy="1005840"/>
          </a:xfrm>
          <a:prstGeom prst="parallelogram">
            <a:avLst>
              <a:gd name="adj" fmla="val 30051"/>
            </a:avLst>
          </a:prstGeom>
          <a:solidFill>
            <a:schemeClr val="tx1">
              <a:lumMod val="75000"/>
              <a:alpha val="90000"/>
            </a:schemeClr>
          </a:solidFill>
          <a:ln w="19050">
            <a:noFill/>
          </a:ln>
        </p:spPr>
        <p:txBody>
          <a:bodyPr vert="horz" lIns="454941" tIns="37851" rIns="75702" bIns="72790" rtlCol="0" anchor="b">
            <a:noAutofit/>
          </a:bodyPr>
          <a:lstStyle>
            <a:lvl1pPr>
              <a:defRPr lang="en-US" sz="1094" dirty="0">
                <a:solidFill>
                  <a:schemeClr val="bg1"/>
                </a:solidFill>
                <a:latin typeface="Futura Std Medium" charset="0"/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B7014C-EB32-49CA-8640-A8673EB040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460" y="312672"/>
            <a:ext cx="856680" cy="332728"/>
          </a:xfrm>
          <a:prstGeom prst="rect">
            <a:avLst/>
          </a:prstGeom>
        </p:spPr>
      </p:pic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073141" y="1024136"/>
            <a:ext cx="45719" cy="5852160"/>
          </a:xfrm>
          <a:solidFill>
            <a:srgbClr val="465050"/>
          </a:solidFill>
        </p:spPr>
        <p:txBody>
          <a:bodyPr vert="horz" lIns="0" tIns="0" rIns="0" bIns="0" rtlCol="0">
            <a:noAutofit/>
          </a:bodyPr>
          <a:lstStyle>
            <a:lvl1pPr>
              <a:defRPr lang="en-US" sz="100" baseline="0" dirty="0"/>
            </a:lvl1pPr>
          </a:lstStyle>
          <a:p>
            <a:pPr marL="0" lv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778932" y="5513832"/>
            <a:ext cx="5120640" cy="4572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1" name="Text Placeholder 29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89224" y="5513832"/>
            <a:ext cx="5120640" cy="4572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28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EFC05F-2B7B-4BAD-A295-538AB9F888E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943D539-707E-4EA6-AAC4-13B449A2E3E1}"/>
              </a:ext>
            </a:extLst>
          </p:cNvPr>
          <p:cNvCxnSpPr/>
          <p:nvPr/>
        </p:nvCxnSpPr>
        <p:spPr>
          <a:xfrm>
            <a:off x="-9236" y="999836"/>
            <a:ext cx="12198096" cy="0"/>
          </a:xfrm>
          <a:prstGeom prst="line">
            <a:avLst/>
          </a:prstGeom>
          <a:ln w="44450">
            <a:solidFill>
              <a:srgbClr val="46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8754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&amp; 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-9549" y="1024128"/>
            <a:ext cx="4114800" cy="5833872"/>
          </a:xfrm>
        </p:spPr>
        <p:txBody>
          <a:bodyPr bIns="640080" anchor="ctr"/>
          <a:lstStyle>
            <a:lvl1pPr marL="0" indent="0" algn="ctr">
              <a:buNone/>
              <a:defRPr sz="1800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en-US"/>
              <a:t>Click picture icon to add image</a:t>
            </a:r>
            <a:endParaRPr lang="en-US" dirty="0"/>
          </a:p>
        </p:txBody>
      </p:sp>
      <p:sp>
        <p:nvSpPr>
          <p:cNvPr id="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8077200" y="1024128"/>
            <a:ext cx="4114800" cy="5833872"/>
          </a:xfrm>
        </p:spPr>
        <p:txBody>
          <a:bodyPr bIns="640080" anchor="ctr"/>
          <a:lstStyle>
            <a:lvl1pPr marL="0" indent="0" algn="ctr">
              <a:buNone/>
              <a:defRPr sz="1800" b="0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en-US"/>
              <a:t>Click picture icon to add image</a:t>
            </a:r>
            <a:endParaRPr 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4124192" y="1024128"/>
            <a:ext cx="3931920" cy="5833872"/>
          </a:xfrm>
        </p:spPr>
        <p:txBody>
          <a:bodyPr bIns="640080" anchor="ctr"/>
          <a:lstStyle>
            <a:lvl1pPr marL="0" indent="0" algn="ctr">
              <a:buNone/>
              <a:defRPr sz="1800" b="0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en-US"/>
              <a:t>Click picture icon to add image</a:t>
            </a:r>
            <a:endParaRPr lang="en-US" dirty="0"/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18" hasCustomPrompt="1"/>
          </p:nvPr>
        </p:nvSpPr>
        <p:spPr>
          <a:xfrm>
            <a:off x="420624" y="5239512"/>
            <a:ext cx="11338560" cy="1005840"/>
          </a:xfrm>
          <a:prstGeom prst="parallelogram">
            <a:avLst>
              <a:gd name="adj" fmla="val 30682"/>
            </a:avLst>
          </a:prstGeom>
          <a:solidFill>
            <a:schemeClr val="tx1">
              <a:lumMod val="75000"/>
              <a:alpha val="90000"/>
            </a:schemeClr>
          </a:solidFill>
          <a:ln w="19050">
            <a:noFill/>
          </a:ln>
        </p:spPr>
        <p:txBody>
          <a:bodyPr vert="horz" lIns="454941" tIns="37851" rIns="75702" bIns="72790" rtlCol="0" anchor="b">
            <a:noAutofit/>
          </a:bodyPr>
          <a:lstStyle>
            <a:lvl1pPr>
              <a:defRPr lang="en-US" sz="1094" dirty="0">
                <a:solidFill>
                  <a:schemeClr val="bg1"/>
                </a:solidFill>
                <a:latin typeface="Futura Std Medium" charset="0"/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804332" y="5513832"/>
            <a:ext cx="3108960" cy="4572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2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  <a:endParaRPr lang="en-US" dirty="0"/>
          </a:p>
        </p:txBody>
      </p:sp>
      <p:sp>
        <p:nvSpPr>
          <p:cNvPr id="11" name="Text Placeholder 29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444951" y="5513832"/>
            <a:ext cx="3291840" cy="4572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2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  <a:endParaRPr lang="en-US" dirty="0"/>
          </a:p>
        </p:txBody>
      </p:sp>
      <p:sp>
        <p:nvSpPr>
          <p:cNvPr id="13" name="Text Placeholder 31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8270598" y="5513832"/>
            <a:ext cx="3108960" cy="4572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24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4091862" y="1024128"/>
            <a:ext cx="45719" cy="5852160"/>
          </a:xfrm>
          <a:solidFill>
            <a:srgbClr val="465050"/>
          </a:solidFill>
        </p:spPr>
        <p:txBody>
          <a:bodyPr vert="horz" lIns="0" tIns="0" rIns="0" bIns="0" rtlCol="0">
            <a:noAutofit/>
          </a:bodyPr>
          <a:lstStyle>
            <a:lvl1pPr>
              <a:defRPr lang="en-US" sz="100" baseline="0" dirty="0"/>
            </a:lvl1pPr>
          </a:lstStyle>
          <a:p>
            <a:pPr marL="0" lvl="0" indent="0">
              <a:buNone/>
            </a:pPr>
            <a:r>
              <a:rPr lang="en-US" dirty="0"/>
              <a:t> 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8042723" y="1024128"/>
            <a:ext cx="47866" cy="5852160"/>
          </a:xfrm>
          <a:solidFill>
            <a:srgbClr val="465050"/>
          </a:solidFill>
        </p:spPr>
        <p:txBody>
          <a:bodyPr vert="horz" lIns="0" tIns="0" rIns="0" bIns="0" rtlCol="0">
            <a:noAutofit/>
          </a:bodyPr>
          <a:lstStyle>
            <a:lvl1pPr>
              <a:defRPr lang="en-US" sz="100" baseline="0" dirty="0"/>
            </a:lvl1pPr>
          </a:lstStyle>
          <a:p>
            <a:pPr marL="0" lvl="0" indent="0">
              <a:buNone/>
            </a:pPr>
            <a:r>
              <a:rPr lang="en-US" dirty="0"/>
              <a:t> 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4B10EDE-2F38-4F07-805A-27611CDDC7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460" y="312672"/>
            <a:ext cx="856680" cy="33272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51FE5D1-51EB-4B07-8D1E-65BD37C8B29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6EA9A7C-A7A8-40E9-9E64-EA867BAEF1E4}"/>
              </a:ext>
            </a:extLst>
          </p:cNvPr>
          <p:cNvCxnSpPr/>
          <p:nvPr/>
        </p:nvCxnSpPr>
        <p:spPr>
          <a:xfrm>
            <a:off x="-9236" y="999836"/>
            <a:ext cx="12198096" cy="0"/>
          </a:xfrm>
          <a:prstGeom prst="line">
            <a:avLst/>
          </a:prstGeom>
          <a:ln w="44450">
            <a:solidFill>
              <a:srgbClr val="46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5537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&amp; 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41E98210-3B61-406A-92F0-0EA102D53068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9155113" y="1024128"/>
            <a:ext cx="3036887" cy="5833872"/>
          </a:xfrm>
        </p:spPr>
        <p:txBody>
          <a:bodyPr bIns="822960" anchor="ctr" anchorCtr="0"/>
          <a:lstStyle>
            <a:lvl1pPr marL="0" indent="0" algn="ctr">
              <a:buFontTx/>
              <a:buNone/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/>
              <a:t>Click picture icon to add image</a:t>
            </a:r>
            <a:endParaRPr lang="en-US" dirty="0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024128"/>
            <a:ext cx="3017520" cy="5833872"/>
          </a:xfrm>
        </p:spPr>
        <p:txBody>
          <a:bodyPr bIns="822960" anchor="ctr"/>
          <a:lstStyle>
            <a:lvl1pPr marL="0" indent="0" algn="ctr">
              <a:buNone/>
              <a:defRPr sz="1600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en-US"/>
              <a:t>Click picture icon to add image</a:t>
            </a:r>
            <a:endParaRPr lang="en-US" dirty="0"/>
          </a:p>
        </p:txBody>
      </p:sp>
      <p:sp>
        <p:nvSpPr>
          <p:cNvPr id="5" name="Picture Placeholder 25"/>
          <p:cNvSpPr>
            <a:spLocks noGrp="1"/>
          </p:cNvSpPr>
          <p:nvPr>
            <p:ph type="pic" sz="quarter" idx="14" hasCustomPrompt="1"/>
          </p:nvPr>
        </p:nvSpPr>
        <p:spPr>
          <a:xfrm>
            <a:off x="6097317" y="1024128"/>
            <a:ext cx="3017520" cy="5833872"/>
          </a:xfrm>
        </p:spPr>
        <p:txBody>
          <a:bodyPr bIns="822960" anchor="ctr"/>
          <a:lstStyle>
            <a:lvl1pPr marL="0" indent="0" algn="ctr">
              <a:buNone/>
              <a:defRPr sz="1600" b="0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en-US"/>
              <a:t>Click picture icon to add image</a:t>
            </a:r>
            <a:endParaRPr lang="en-US" dirty="0"/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3" hasCustomPrompt="1"/>
          </p:nvPr>
        </p:nvSpPr>
        <p:spPr>
          <a:xfrm>
            <a:off x="3047585" y="1024128"/>
            <a:ext cx="3017520" cy="5833872"/>
          </a:xfrm>
        </p:spPr>
        <p:txBody>
          <a:bodyPr bIns="822960" anchor="ctr"/>
          <a:lstStyle>
            <a:lvl1pPr marL="0" indent="0" algn="ctr">
              <a:buNone/>
              <a:defRPr sz="1600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en-US"/>
              <a:t>Click picture icon to add image</a:t>
            </a:r>
            <a:endParaRPr lang="en-US" dirty="0"/>
          </a:p>
        </p:txBody>
      </p:sp>
      <p:sp>
        <p:nvSpPr>
          <p:cNvPr id="16" name="Text Placeholder 33"/>
          <p:cNvSpPr>
            <a:spLocks noGrp="1"/>
          </p:cNvSpPr>
          <p:nvPr>
            <p:ph type="body" sz="quarter" idx="18" hasCustomPrompt="1"/>
          </p:nvPr>
        </p:nvSpPr>
        <p:spPr>
          <a:xfrm>
            <a:off x="179178" y="5239512"/>
            <a:ext cx="11833644" cy="1005840"/>
          </a:xfrm>
          <a:prstGeom prst="parallelogram">
            <a:avLst>
              <a:gd name="adj" fmla="val 28788"/>
            </a:avLst>
          </a:prstGeom>
          <a:solidFill>
            <a:schemeClr val="tx1">
              <a:lumMod val="75000"/>
              <a:alpha val="90000"/>
            </a:schemeClr>
          </a:solidFill>
          <a:ln w="19050">
            <a:noFill/>
          </a:ln>
        </p:spPr>
        <p:txBody>
          <a:bodyPr vert="horz" lIns="454941" tIns="37851" rIns="75702" bIns="72790" rtlCol="0" anchor="b">
            <a:noAutofit/>
          </a:bodyPr>
          <a:lstStyle>
            <a:lvl1pPr>
              <a:defRPr lang="en-US" sz="1094" dirty="0">
                <a:solidFill>
                  <a:schemeClr val="bg1"/>
                </a:solidFill>
                <a:latin typeface="Futura Std Medium" charset="0"/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06939" y="5513832"/>
            <a:ext cx="2514600" cy="457200"/>
          </a:xfrm>
        </p:spPr>
        <p:txBody>
          <a:bodyPr anchor="ctr" anchorCtr="0">
            <a:noAutofit/>
          </a:bodyPr>
          <a:lstStyle>
            <a:lvl1pPr marL="0" indent="0" algn="ctr">
              <a:lnSpc>
                <a:spcPct val="90000"/>
              </a:lnSpc>
              <a:spcBef>
                <a:spcPts val="0"/>
              </a:spcBef>
              <a:buNone/>
              <a:defRPr sz="2000" b="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add text</a:t>
            </a:r>
            <a:endParaRPr lang="en-US" dirty="0"/>
          </a:p>
        </p:txBody>
      </p:sp>
      <p:sp>
        <p:nvSpPr>
          <p:cNvPr id="11" name="Text Placeholder 29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141737" y="5513832"/>
            <a:ext cx="2834640" cy="457200"/>
          </a:xfrm>
        </p:spPr>
        <p:txBody>
          <a:bodyPr vert="horz" lIns="0" tIns="0" rIns="0" bIns="0" rtlCol="0" anchor="ctr" anchorCtr="0">
            <a:noAutofit/>
          </a:bodyPr>
          <a:lstStyle>
            <a:lvl1pPr algn="ctr">
              <a:spcBef>
                <a:spcPts val="0"/>
              </a:spcBef>
              <a:defRPr lang="en-US" sz="2000" b="0" cap="none" baseline="0" dirty="0">
                <a:solidFill>
                  <a:schemeClr val="bg1"/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/>
              <a:t>Click to add text</a:t>
            </a:r>
            <a:endParaRPr lang="en-US" dirty="0"/>
          </a:p>
        </p:txBody>
      </p:sp>
      <p:sp>
        <p:nvSpPr>
          <p:cNvPr id="13" name="Text Placeholder 31"/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6190347" y="5513832"/>
            <a:ext cx="2832812" cy="457200"/>
          </a:xfrm>
        </p:spPr>
        <p:txBody>
          <a:bodyPr vert="horz" lIns="0" tIns="0" rIns="0" bIns="0" rtlCol="0" anchor="ctr" anchorCtr="0">
            <a:noAutofit/>
          </a:bodyPr>
          <a:lstStyle>
            <a:lvl1pPr algn="ctr">
              <a:spcBef>
                <a:spcPts val="0"/>
              </a:spcBef>
              <a:defRPr lang="en-US" sz="2000" b="0" cap="none" baseline="0" dirty="0">
                <a:solidFill>
                  <a:schemeClr val="bg1"/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/>
              <a:t>Click to add text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3009693" y="1024128"/>
            <a:ext cx="45719" cy="5852160"/>
          </a:xfrm>
          <a:solidFill>
            <a:srgbClr val="465050"/>
          </a:solidFill>
        </p:spPr>
        <p:txBody>
          <a:bodyPr vert="horz" lIns="0" tIns="0" rIns="0" bIns="0" rtlCol="0">
            <a:noAutofit/>
          </a:bodyPr>
          <a:lstStyle>
            <a:lvl1pPr>
              <a:defRPr lang="en-US" sz="100" baseline="0" smtClean="0"/>
            </a:lvl1pPr>
          </a:lstStyle>
          <a:p>
            <a:pPr marL="0" lvl="0" indent="0">
              <a:buNone/>
            </a:pPr>
            <a:r>
              <a:rPr lang="en-US"/>
              <a:t> </a:t>
            </a:r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6057278" y="1024128"/>
            <a:ext cx="47866" cy="5852160"/>
          </a:xfrm>
          <a:solidFill>
            <a:srgbClr val="465050"/>
          </a:solidFill>
        </p:spPr>
        <p:txBody>
          <a:bodyPr/>
          <a:lstStyle>
            <a:lvl1pPr marL="0" indent="0">
              <a:buNone/>
              <a:defRPr sz="100" baseline="0"/>
            </a:lvl1pPr>
          </a:lstStyle>
          <a:p>
            <a:pPr lvl="0"/>
            <a:r>
              <a:rPr lang="en-US"/>
              <a:t>  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4B10EDE-2F38-4F07-805A-27611CDDC7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460" y="312672"/>
            <a:ext cx="856680" cy="332728"/>
          </a:xfrm>
          <a:prstGeom prst="rect">
            <a:avLst/>
          </a:prstGeom>
        </p:spPr>
      </p:pic>
      <p:sp>
        <p:nvSpPr>
          <p:cNvPr id="19" name="Text Placeholder 10">
            <a:extLst>
              <a:ext uri="{FF2B5EF4-FFF2-40B4-BE49-F238E27FC236}">
                <a16:creationId xmlns:a16="http://schemas.microsoft.com/office/drawing/2014/main" id="{A99E06A1-DC41-4065-AB83-0AB81BDF46D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9107010" y="1024128"/>
            <a:ext cx="47866" cy="5852160"/>
          </a:xfrm>
          <a:solidFill>
            <a:srgbClr val="465050"/>
          </a:solidFill>
        </p:spPr>
        <p:txBody>
          <a:bodyPr vert="horz" lIns="0" tIns="0" rIns="0" bIns="0" rtlCol="0">
            <a:noAutofit/>
          </a:bodyPr>
          <a:lstStyle>
            <a:lvl1pPr>
              <a:defRPr lang="en-US" sz="100" baseline="0" dirty="0"/>
            </a:lvl1pPr>
          </a:lstStyle>
          <a:p>
            <a:pPr marL="0" lvl="0" indent="0">
              <a:buNone/>
            </a:pPr>
            <a:r>
              <a:rPr lang="en-US"/>
              <a:t>  </a:t>
            </a:r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36BD653-3D98-4AC9-9964-E7ECEDC460C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ltGray">
          <a:xfrm>
            <a:off x="9237129" y="5513832"/>
            <a:ext cx="2514600" cy="457200"/>
          </a:xfrm>
        </p:spPr>
        <p:txBody>
          <a:bodyPr vert="horz" lIns="0" tIns="0" rIns="0" bIns="0" rtlCol="0" anchor="ctr" anchorCtr="0">
            <a:noAutofit/>
          </a:bodyPr>
          <a:lstStyle>
            <a:lvl1pPr algn="ctr">
              <a:spcBef>
                <a:spcPts val="0"/>
              </a:spcBef>
              <a:defRPr lang="en-US" sz="2000" b="0" cap="none" baseline="0">
                <a:solidFill>
                  <a:schemeClr val="bg1"/>
                </a:solidFill>
              </a:defRPr>
            </a:lvl1pPr>
          </a:lstStyle>
          <a:p>
            <a:pPr marL="0" lvl="0" indent="0" algn="ctr">
              <a:buNone/>
            </a:pPr>
            <a:r>
              <a:rPr lang="en-US"/>
              <a:t>Click to add text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5B3BF7-A00B-418D-A4C6-91EB41110AD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00D4459-2BBF-4C4E-BC46-E65DF78F446D}"/>
              </a:ext>
            </a:extLst>
          </p:cNvPr>
          <p:cNvCxnSpPr/>
          <p:nvPr/>
        </p:nvCxnSpPr>
        <p:spPr>
          <a:xfrm>
            <a:off x="-9236" y="999836"/>
            <a:ext cx="12198096" cy="0"/>
          </a:xfrm>
          <a:prstGeom prst="line">
            <a:avLst/>
          </a:prstGeom>
          <a:ln w="44450">
            <a:solidFill>
              <a:srgbClr val="46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864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ase Stu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3047" y="1024137"/>
            <a:ext cx="12188953" cy="5833863"/>
          </a:xfrm>
        </p:spPr>
        <p:txBody>
          <a:bodyPr bIns="457200" anchor="ctr"/>
          <a:lstStyle>
            <a:lvl1pPr marL="0" indent="0" algn="ctr">
              <a:buNone/>
              <a:defRPr sz="1600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en-US"/>
              <a:t>Click picture icon to add image</a:t>
            </a:r>
            <a:endParaRPr lang="en-US" dirty="0"/>
          </a:p>
        </p:txBody>
      </p:sp>
      <p:sp>
        <p:nvSpPr>
          <p:cNvPr id="9" name="Text Placeholder 33"/>
          <p:cNvSpPr>
            <a:spLocks noGrp="1"/>
          </p:cNvSpPr>
          <p:nvPr>
            <p:ph type="body" sz="quarter" idx="18" hasCustomPrompt="1"/>
          </p:nvPr>
        </p:nvSpPr>
        <p:spPr>
          <a:xfrm>
            <a:off x="-510706" y="4749440"/>
            <a:ext cx="9248306" cy="1495912"/>
          </a:xfrm>
          <a:prstGeom prst="parallelogram">
            <a:avLst>
              <a:gd name="adj" fmla="val 30051"/>
            </a:avLst>
          </a:prstGeom>
          <a:solidFill>
            <a:schemeClr val="tx1">
              <a:lumMod val="75000"/>
              <a:alpha val="90000"/>
            </a:schemeClr>
          </a:solidFill>
          <a:ln w="19050">
            <a:noFill/>
          </a:ln>
        </p:spPr>
        <p:txBody>
          <a:bodyPr vert="horz" lIns="454941" tIns="37851" rIns="75702" bIns="72790" rtlCol="0" anchor="b">
            <a:noAutofit/>
          </a:bodyPr>
          <a:lstStyle>
            <a:lvl1pPr>
              <a:defRPr lang="en-US" sz="1094" dirty="0">
                <a:solidFill>
                  <a:schemeClr val="bg1"/>
                </a:solidFill>
                <a:latin typeface="Futura Std Medium" charset="0"/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B7014C-EB32-49CA-8640-A8673EB040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460" y="312672"/>
            <a:ext cx="856680" cy="332728"/>
          </a:xfrm>
          <a:prstGeom prst="rect">
            <a:avLst/>
          </a:prstGeom>
        </p:spPr>
      </p:pic>
      <p:sp>
        <p:nvSpPr>
          <p:cNvPr id="10" name="Text Placeholder 2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06940" y="4836996"/>
            <a:ext cx="7863840" cy="1320800"/>
          </a:xfrm>
        </p:spPr>
        <p:txBody>
          <a:bodyPr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cap="none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14" name="Text Placeholder 33">
            <a:extLst>
              <a:ext uri="{FF2B5EF4-FFF2-40B4-BE49-F238E27FC236}">
                <a16:creationId xmlns:a16="http://schemas.microsoft.com/office/drawing/2014/main" id="{B1ED78A0-A56B-4703-A84F-DDB45C4928A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280401" y="4749440"/>
            <a:ext cx="2926080" cy="1495912"/>
          </a:xfrm>
          <a:prstGeom prst="parallelogram">
            <a:avLst>
              <a:gd name="adj" fmla="val 30051"/>
            </a:avLst>
          </a:prstGeom>
          <a:solidFill>
            <a:schemeClr val="bg1"/>
          </a:solidFill>
          <a:ln w="19050">
            <a:noFill/>
          </a:ln>
        </p:spPr>
        <p:txBody>
          <a:bodyPr vert="horz" lIns="454941" tIns="37851" rIns="75702" bIns="72790" rtlCol="0" anchor="b">
            <a:noAutofit/>
          </a:bodyPr>
          <a:lstStyle>
            <a:lvl1pPr marL="0" indent="0">
              <a:buNone/>
              <a:defRPr lang="en-US" sz="1094" dirty="0">
                <a:solidFill>
                  <a:schemeClr val="bg1"/>
                </a:solidFill>
                <a:latin typeface="Futura Std Medium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6571AC3-625A-4C34-ACE1-5D93DAC1F5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31CBF66-77EF-44DB-ACBB-09A4D8263E88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8802309" y="4836996"/>
            <a:ext cx="1920240" cy="1320800"/>
          </a:xfrm>
        </p:spPr>
        <p:txBody>
          <a:bodyPr anchor="b" anchorCtr="0"/>
          <a:lstStyle>
            <a:lvl1pPr marL="0" indent="0" algn="ctr">
              <a:buFontTx/>
              <a:buNone/>
              <a:defRPr sz="1200">
                <a:solidFill>
                  <a:srgbClr val="FF0000"/>
                </a:solidFill>
              </a:defRPr>
            </a:lvl1pPr>
            <a:lvl2pPr marL="386674" indent="0">
              <a:buFontTx/>
              <a:buNone/>
              <a:defRPr/>
            </a:lvl2pPr>
            <a:lvl3pPr marL="704088" indent="0">
              <a:buFontTx/>
              <a:buNone/>
              <a:defRPr/>
            </a:lvl3pPr>
            <a:lvl4pPr marL="987552" indent="0">
              <a:buFontTx/>
              <a:buNone/>
              <a:defRPr/>
            </a:lvl4pPr>
            <a:lvl5pPr marL="1261872" indent="0">
              <a:buFontTx/>
              <a:buNone/>
              <a:defRPr/>
            </a:lvl5pPr>
          </a:lstStyle>
          <a:p>
            <a:pPr lvl="0"/>
            <a:r>
              <a:rPr lang="en-US"/>
              <a:t>Click picture icon to add logo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F772A10-09E0-42AF-8D63-44A86DEE3550}"/>
              </a:ext>
            </a:extLst>
          </p:cNvPr>
          <p:cNvCxnSpPr/>
          <p:nvPr/>
        </p:nvCxnSpPr>
        <p:spPr>
          <a:xfrm>
            <a:off x="-9236" y="999836"/>
            <a:ext cx="12198096" cy="0"/>
          </a:xfrm>
          <a:prstGeom prst="line">
            <a:avLst/>
          </a:prstGeom>
          <a:ln w="44450">
            <a:solidFill>
              <a:srgbClr val="46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9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&amp; 1 Image w Fa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3"/>
          <p:cNvSpPr>
            <a:spLocks noGrp="1"/>
          </p:cNvSpPr>
          <p:nvPr>
            <p:ph type="pic" sz="quarter" idx="12" hasCustomPrompt="1"/>
          </p:nvPr>
        </p:nvSpPr>
        <p:spPr>
          <a:xfrm>
            <a:off x="4483608" y="1024128"/>
            <a:ext cx="7708392" cy="5833872"/>
          </a:xfrm>
          <a:custGeom>
            <a:avLst/>
            <a:gdLst>
              <a:gd name="connsiteX0" fmla="*/ 0 w 12192001"/>
              <a:gd name="connsiteY0" fmla="*/ 0 h 5833863"/>
              <a:gd name="connsiteX1" fmla="*/ 12192001 w 12192001"/>
              <a:gd name="connsiteY1" fmla="*/ 0 h 5833863"/>
              <a:gd name="connsiteX2" fmla="*/ 12192001 w 12192001"/>
              <a:gd name="connsiteY2" fmla="*/ 5833863 h 5833863"/>
              <a:gd name="connsiteX3" fmla="*/ 0 w 12192001"/>
              <a:gd name="connsiteY3" fmla="*/ 5833863 h 5833863"/>
              <a:gd name="connsiteX4" fmla="*/ 0 w 12192001"/>
              <a:gd name="connsiteY4" fmla="*/ 0 h 5833863"/>
              <a:gd name="connsiteX0" fmla="*/ 6804838 w 12192001"/>
              <a:gd name="connsiteY0" fmla="*/ 10632 h 5833863"/>
              <a:gd name="connsiteX1" fmla="*/ 12192001 w 12192001"/>
              <a:gd name="connsiteY1" fmla="*/ 0 h 5833863"/>
              <a:gd name="connsiteX2" fmla="*/ 12192001 w 12192001"/>
              <a:gd name="connsiteY2" fmla="*/ 5833863 h 5833863"/>
              <a:gd name="connsiteX3" fmla="*/ 0 w 12192001"/>
              <a:gd name="connsiteY3" fmla="*/ 5833863 h 5833863"/>
              <a:gd name="connsiteX4" fmla="*/ 6804838 w 12192001"/>
              <a:gd name="connsiteY4" fmla="*/ 10632 h 5833863"/>
              <a:gd name="connsiteX0" fmla="*/ 1424764 w 6811927"/>
              <a:gd name="connsiteY0" fmla="*/ 10632 h 5844496"/>
              <a:gd name="connsiteX1" fmla="*/ 6811927 w 6811927"/>
              <a:gd name="connsiteY1" fmla="*/ 0 h 5844496"/>
              <a:gd name="connsiteX2" fmla="*/ 6811927 w 6811927"/>
              <a:gd name="connsiteY2" fmla="*/ 5833863 h 5844496"/>
              <a:gd name="connsiteX3" fmla="*/ 0 w 6811927"/>
              <a:gd name="connsiteY3" fmla="*/ 5844496 h 5844496"/>
              <a:gd name="connsiteX4" fmla="*/ 1424764 w 6811927"/>
              <a:gd name="connsiteY4" fmla="*/ 10632 h 5844496"/>
              <a:gd name="connsiteX0" fmla="*/ 1392866 w 6811927"/>
              <a:gd name="connsiteY0" fmla="*/ 0 h 5855130"/>
              <a:gd name="connsiteX1" fmla="*/ 6811927 w 6811927"/>
              <a:gd name="connsiteY1" fmla="*/ 10634 h 5855130"/>
              <a:gd name="connsiteX2" fmla="*/ 6811927 w 6811927"/>
              <a:gd name="connsiteY2" fmla="*/ 5844497 h 5855130"/>
              <a:gd name="connsiteX3" fmla="*/ 0 w 6811927"/>
              <a:gd name="connsiteY3" fmla="*/ 5855130 h 5855130"/>
              <a:gd name="connsiteX4" fmla="*/ 1392866 w 6811927"/>
              <a:gd name="connsiteY4" fmla="*/ 0 h 5855130"/>
              <a:gd name="connsiteX0" fmla="*/ 1392866 w 6811927"/>
              <a:gd name="connsiteY0" fmla="*/ 586 h 5855716"/>
              <a:gd name="connsiteX1" fmla="*/ 6811927 w 6811927"/>
              <a:gd name="connsiteY1" fmla="*/ 0 h 5855716"/>
              <a:gd name="connsiteX2" fmla="*/ 6811927 w 6811927"/>
              <a:gd name="connsiteY2" fmla="*/ 5845083 h 5855716"/>
              <a:gd name="connsiteX3" fmla="*/ 0 w 6811927"/>
              <a:gd name="connsiteY3" fmla="*/ 5855716 h 5855716"/>
              <a:gd name="connsiteX4" fmla="*/ 1392866 w 6811927"/>
              <a:gd name="connsiteY4" fmla="*/ 586 h 5855716"/>
              <a:gd name="connsiteX0" fmla="*/ 1280685 w 6811927"/>
              <a:gd name="connsiteY0" fmla="*/ 586 h 5855716"/>
              <a:gd name="connsiteX1" fmla="*/ 6811927 w 6811927"/>
              <a:gd name="connsiteY1" fmla="*/ 0 h 5855716"/>
              <a:gd name="connsiteX2" fmla="*/ 6811927 w 6811927"/>
              <a:gd name="connsiteY2" fmla="*/ 5845083 h 5855716"/>
              <a:gd name="connsiteX3" fmla="*/ 0 w 6811927"/>
              <a:gd name="connsiteY3" fmla="*/ 5855716 h 5855716"/>
              <a:gd name="connsiteX4" fmla="*/ 1280685 w 6811927"/>
              <a:gd name="connsiteY4" fmla="*/ 586 h 5855716"/>
              <a:gd name="connsiteX0" fmla="*/ 1233942 w 6765184"/>
              <a:gd name="connsiteY0" fmla="*/ 586 h 5845083"/>
              <a:gd name="connsiteX1" fmla="*/ 6765184 w 6765184"/>
              <a:gd name="connsiteY1" fmla="*/ 0 h 5845083"/>
              <a:gd name="connsiteX2" fmla="*/ 6765184 w 6765184"/>
              <a:gd name="connsiteY2" fmla="*/ 5845083 h 5845083"/>
              <a:gd name="connsiteX3" fmla="*/ 0 w 6765184"/>
              <a:gd name="connsiteY3" fmla="*/ 5845083 h 5845083"/>
              <a:gd name="connsiteX4" fmla="*/ 1233942 w 6765184"/>
              <a:gd name="connsiteY4" fmla="*/ 586 h 5845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65184" h="5845083">
                <a:moveTo>
                  <a:pt x="1233942" y="586"/>
                </a:moveTo>
                <a:lnTo>
                  <a:pt x="6765184" y="0"/>
                </a:lnTo>
                <a:lnTo>
                  <a:pt x="6765184" y="5845083"/>
                </a:lnTo>
                <a:lnTo>
                  <a:pt x="0" y="5845083"/>
                </a:lnTo>
                <a:lnTo>
                  <a:pt x="1233942" y="586"/>
                </a:lnTo>
                <a:close/>
              </a:path>
            </a:pathLst>
          </a:custGeom>
          <a:noFill/>
        </p:spPr>
        <p:txBody>
          <a:bodyPr bIns="731520" anchor="ctr"/>
          <a:lstStyle>
            <a:lvl1pPr marL="0" indent="0" algn="ctr">
              <a:buNone/>
              <a:defRPr sz="1800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en-US"/>
              <a:t>Click picture icon to add image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7B7014C-EB32-49CA-8640-A8673EB040E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460" y="312672"/>
            <a:ext cx="856680" cy="33272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BE382D4-3AC2-49F9-B25C-6147C6B70C0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ADD TITLE</a:t>
            </a:r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5E29014A-1667-4104-A12B-5AC4AEA177A3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24870" y="1231208"/>
            <a:ext cx="3901324" cy="4420512"/>
          </a:xfrm>
        </p:spPr>
        <p:txBody>
          <a:bodyPr vert="horz" lIns="0" tIns="0" rIns="0" bIns="0" rtlCol="0" anchor="ctr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/>
              <a:t>Click to add text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600F944-470E-4876-A67E-A4B36A1B13B8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36083" y="5836609"/>
            <a:ext cx="2476500" cy="822960"/>
          </a:xfrm>
        </p:spPr>
        <p:txBody>
          <a:bodyPr anchor="ctr" anchorCtr="0"/>
          <a:lstStyle>
            <a:lvl1pPr marL="0" indent="0">
              <a:buNone/>
              <a:defRPr sz="1200" b="0">
                <a:solidFill>
                  <a:srgbClr val="FF0000"/>
                </a:solidFill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00"/>
            </a:lvl5pPr>
          </a:lstStyle>
          <a:p>
            <a:pPr lvl="0"/>
            <a:r>
              <a:rPr lang="en-US"/>
              <a:t>Click picture icon to add logo</a:t>
            </a:r>
          </a:p>
        </p:txBody>
      </p:sp>
      <p:sp>
        <p:nvSpPr>
          <p:cNvPr id="15" name="Right Triangle 18">
            <a:extLst>
              <a:ext uri="{FF2B5EF4-FFF2-40B4-BE49-F238E27FC236}">
                <a16:creationId xmlns:a16="http://schemas.microsoft.com/office/drawing/2014/main" id="{C1D1ECE8-5D2B-410A-8034-F23B90539DCF}"/>
              </a:ext>
            </a:extLst>
          </p:cNvPr>
          <p:cNvSpPr/>
          <p:nvPr/>
        </p:nvSpPr>
        <p:spPr>
          <a:xfrm rot="6201911" flipV="1">
            <a:off x="2496018" y="3331535"/>
            <a:ext cx="5234296" cy="374133"/>
          </a:xfrm>
          <a:custGeom>
            <a:avLst/>
            <a:gdLst>
              <a:gd name="connsiteX0" fmla="*/ 0 w 5331354"/>
              <a:gd name="connsiteY0" fmla="*/ 399619 h 399619"/>
              <a:gd name="connsiteX1" fmla="*/ 0 w 5331354"/>
              <a:gd name="connsiteY1" fmla="*/ 0 h 399619"/>
              <a:gd name="connsiteX2" fmla="*/ 5331354 w 5331354"/>
              <a:gd name="connsiteY2" fmla="*/ 399619 h 399619"/>
              <a:gd name="connsiteX3" fmla="*/ 0 w 5331354"/>
              <a:gd name="connsiteY3" fmla="*/ 399619 h 399619"/>
              <a:gd name="connsiteX0" fmla="*/ 0 w 5331354"/>
              <a:gd name="connsiteY0" fmla="*/ 383433 h 383433"/>
              <a:gd name="connsiteX1" fmla="*/ 113815 w 5331354"/>
              <a:gd name="connsiteY1" fmla="*/ 0 h 383433"/>
              <a:gd name="connsiteX2" fmla="*/ 5331354 w 5331354"/>
              <a:gd name="connsiteY2" fmla="*/ 383433 h 383433"/>
              <a:gd name="connsiteX3" fmla="*/ 0 w 5331354"/>
              <a:gd name="connsiteY3" fmla="*/ 383433 h 383433"/>
              <a:gd name="connsiteX0" fmla="*/ 0 w 5315968"/>
              <a:gd name="connsiteY0" fmla="*/ 394410 h 394410"/>
              <a:gd name="connsiteX1" fmla="*/ 98429 w 5315968"/>
              <a:gd name="connsiteY1" fmla="*/ 0 h 394410"/>
              <a:gd name="connsiteX2" fmla="*/ 5315968 w 5315968"/>
              <a:gd name="connsiteY2" fmla="*/ 383433 h 394410"/>
              <a:gd name="connsiteX3" fmla="*/ 0 w 5315968"/>
              <a:gd name="connsiteY3" fmla="*/ 394410 h 394410"/>
              <a:gd name="connsiteX0" fmla="*/ 0 w 5315968"/>
              <a:gd name="connsiteY0" fmla="*/ 393107 h 393107"/>
              <a:gd name="connsiteX1" fmla="*/ 123037 w 5315968"/>
              <a:gd name="connsiteY1" fmla="*/ 0 h 393107"/>
              <a:gd name="connsiteX2" fmla="*/ 5315968 w 5315968"/>
              <a:gd name="connsiteY2" fmla="*/ 382130 h 393107"/>
              <a:gd name="connsiteX3" fmla="*/ 0 w 5315968"/>
              <a:gd name="connsiteY3" fmla="*/ 393107 h 393107"/>
              <a:gd name="connsiteX0" fmla="*/ 0 w 5232508"/>
              <a:gd name="connsiteY0" fmla="*/ 394326 h 394326"/>
              <a:gd name="connsiteX1" fmla="*/ 39577 w 5232508"/>
              <a:gd name="connsiteY1" fmla="*/ 0 h 394326"/>
              <a:gd name="connsiteX2" fmla="*/ 5232508 w 5232508"/>
              <a:gd name="connsiteY2" fmla="*/ 382130 h 394326"/>
              <a:gd name="connsiteX3" fmla="*/ 0 w 5232508"/>
              <a:gd name="connsiteY3" fmla="*/ 394326 h 394326"/>
              <a:gd name="connsiteX0" fmla="*/ 0 w 5232508"/>
              <a:gd name="connsiteY0" fmla="*/ 370869 h 370869"/>
              <a:gd name="connsiteX1" fmla="*/ 99143 w 5232508"/>
              <a:gd name="connsiteY1" fmla="*/ 0 h 370869"/>
              <a:gd name="connsiteX2" fmla="*/ 5232508 w 5232508"/>
              <a:gd name="connsiteY2" fmla="*/ 358673 h 370869"/>
              <a:gd name="connsiteX3" fmla="*/ 0 w 5232508"/>
              <a:gd name="connsiteY3" fmla="*/ 370869 h 370869"/>
              <a:gd name="connsiteX0" fmla="*/ 0 w 5232508"/>
              <a:gd name="connsiteY0" fmla="*/ 370869 h 370869"/>
              <a:gd name="connsiteX1" fmla="*/ 99143 w 5232508"/>
              <a:gd name="connsiteY1" fmla="*/ 0 h 370869"/>
              <a:gd name="connsiteX2" fmla="*/ 5232508 w 5232508"/>
              <a:gd name="connsiteY2" fmla="*/ 358673 h 370869"/>
              <a:gd name="connsiteX3" fmla="*/ 0 w 5232508"/>
              <a:gd name="connsiteY3" fmla="*/ 370869 h 370869"/>
              <a:gd name="connsiteX0" fmla="*/ 0 w 5232508"/>
              <a:gd name="connsiteY0" fmla="*/ 371685 h 371685"/>
              <a:gd name="connsiteX1" fmla="*/ 95707 w 5232508"/>
              <a:gd name="connsiteY1" fmla="*/ 0 h 371685"/>
              <a:gd name="connsiteX2" fmla="*/ 5232508 w 5232508"/>
              <a:gd name="connsiteY2" fmla="*/ 359489 h 371685"/>
              <a:gd name="connsiteX3" fmla="*/ 0 w 5232508"/>
              <a:gd name="connsiteY3" fmla="*/ 371685 h 371685"/>
              <a:gd name="connsiteX0" fmla="*/ 0 w 5222204"/>
              <a:gd name="connsiteY0" fmla="*/ 374133 h 374133"/>
              <a:gd name="connsiteX1" fmla="*/ 85403 w 5222204"/>
              <a:gd name="connsiteY1" fmla="*/ 0 h 374133"/>
              <a:gd name="connsiteX2" fmla="*/ 5222204 w 5222204"/>
              <a:gd name="connsiteY2" fmla="*/ 359489 h 374133"/>
              <a:gd name="connsiteX3" fmla="*/ 0 w 5222204"/>
              <a:gd name="connsiteY3" fmla="*/ 374133 h 3741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22204" h="374133">
                <a:moveTo>
                  <a:pt x="0" y="374133"/>
                </a:moveTo>
                <a:lnTo>
                  <a:pt x="85403" y="0"/>
                </a:lnTo>
                <a:lnTo>
                  <a:pt x="5222204" y="359489"/>
                </a:lnTo>
                <a:lnTo>
                  <a:pt x="0" y="374133"/>
                </a:lnTo>
                <a:close/>
              </a:path>
            </a:pathLst>
          </a:custGeom>
          <a:gradFill>
            <a:gsLst>
              <a:gs pos="0">
                <a:srgbClr val="2E3535"/>
              </a:gs>
              <a:gs pos="69000">
                <a:srgbClr val="465050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ight Triangle 19">
            <a:extLst>
              <a:ext uri="{FF2B5EF4-FFF2-40B4-BE49-F238E27FC236}">
                <a16:creationId xmlns:a16="http://schemas.microsoft.com/office/drawing/2014/main" id="{2056ADC7-D735-4F17-B663-E0C1CD9C9744}"/>
              </a:ext>
            </a:extLst>
          </p:cNvPr>
          <p:cNvSpPr/>
          <p:nvPr/>
        </p:nvSpPr>
        <p:spPr>
          <a:xfrm rot="6201911" flipH="1" flipV="1">
            <a:off x="2262806" y="4172397"/>
            <a:ext cx="5266777" cy="395244"/>
          </a:xfrm>
          <a:custGeom>
            <a:avLst/>
            <a:gdLst>
              <a:gd name="connsiteX0" fmla="*/ 0 w 5331354"/>
              <a:gd name="connsiteY0" fmla="*/ 399619 h 399619"/>
              <a:gd name="connsiteX1" fmla="*/ 0 w 5331354"/>
              <a:gd name="connsiteY1" fmla="*/ 0 h 399619"/>
              <a:gd name="connsiteX2" fmla="*/ 5331354 w 5331354"/>
              <a:gd name="connsiteY2" fmla="*/ 399619 h 399619"/>
              <a:gd name="connsiteX3" fmla="*/ 0 w 5331354"/>
              <a:gd name="connsiteY3" fmla="*/ 399619 h 399619"/>
              <a:gd name="connsiteX0" fmla="*/ 136591 w 5331354"/>
              <a:gd name="connsiteY0" fmla="*/ 405510 h 405510"/>
              <a:gd name="connsiteX1" fmla="*/ 0 w 5331354"/>
              <a:gd name="connsiteY1" fmla="*/ 0 h 405510"/>
              <a:gd name="connsiteX2" fmla="*/ 5331354 w 5331354"/>
              <a:gd name="connsiteY2" fmla="*/ 399619 h 405510"/>
              <a:gd name="connsiteX3" fmla="*/ 136591 w 5331354"/>
              <a:gd name="connsiteY3" fmla="*/ 405510 h 405510"/>
              <a:gd name="connsiteX0" fmla="*/ 111532 w 5306295"/>
              <a:gd name="connsiteY0" fmla="*/ 408856 h 408856"/>
              <a:gd name="connsiteX1" fmla="*/ 0 w 5306295"/>
              <a:gd name="connsiteY1" fmla="*/ 0 h 408856"/>
              <a:gd name="connsiteX2" fmla="*/ 5306295 w 5306295"/>
              <a:gd name="connsiteY2" fmla="*/ 402965 h 408856"/>
              <a:gd name="connsiteX3" fmla="*/ 111532 w 5306295"/>
              <a:gd name="connsiteY3" fmla="*/ 408856 h 408856"/>
              <a:gd name="connsiteX0" fmla="*/ 111532 w 5306295"/>
              <a:gd name="connsiteY0" fmla="*/ 408856 h 408856"/>
              <a:gd name="connsiteX1" fmla="*/ 0 w 5306295"/>
              <a:gd name="connsiteY1" fmla="*/ 0 h 408856"/>
              <a:gd name="connsiteX2" fmla="*/ 5306295 w 5306295"/>
              <a:gd name="connsiteY2" fmla="*/ 402965 h 408856"/>
              <a:gd name="connsiteX3" fmla="*/ 111532 w 5306295"/>
              <a:gd name="connsiteY3" fmla="*/ 408856 h 408856"/>
              <a:gd name="connsiteX0" fmla="*/ 116434 w 5311197"/>
              <a:gd name="connsiteY0" fmla="*/ 395244 h 395244"/>
              <a:gd name="connsiteX1" fmla="*/ 0 w 5311197"/>
              <a:gd name="connsiteY1" fmla="*/ 0 h 395244"/>
              <a:gd name="connsiteX2" fmla="*/ 5311197 w 5311197"/>
              <a:gd name="connsiteY2" fmla="*/ 389353 h 395244"/>
              <a:gd name="connsiteX3" fmla="*/ 116434 w 5311197"/>
              <a:gd name="connsiteY3" fmla="*/ 395244 h 395244"/>
              <a:gd name="connsiteX0" fmla="*/ 116434 w 5311197"/>
              <a:gd name="connsiteY0" fmla="*/ 395244 h 395244"/>
              <a:gd name="connsiteX1" fmla="*/ 0 w 5311197"/>
              <a:gd name="connsiteY1" fmla="*/ 0 h 395244"/>
              <a:gd name="connsiteX2" fmla="*/ 5311197 w 5311197"/>
              <a:gd name="connsiteY2" fmla="*/ 389353 h 395244"/>
              <a:gd name="connsiteX3" fmla="*/ 116434 w 5311197"/>
              <a:gd name="connsiteY3" fmla="*/ 395244 h 395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1197" h="395244">
                <a:moveTo>
                  <a:pt x="116434" y="395244"/>
                </a:moveTo>
                <a:lnTo>
                  <a:pt x="0" y="0"/>
                </a:lnTo>
                <a:lnTo>
                  <a:pt x="5311197" y="389353"/>
                </a:lnTo>
                <a:lnTo>
                  <a:pt x="116434" y="395244"/>
                </a:lnTo>
                <a:close/>
              </a:path>
            </a:pathLst>
          </a:custGeom>
          <a:gradFill>
            <a:gsLst>
              <a:gs pos="2000">
                <a:schemeClr val="bg2">
                  <a:lumMod val="50000"/>
                </a:schemeClr>
              </a:gs>
              <a:gs pos="33000">
                <a:schemeClr val="bg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80151B9-AB40-4A0C-B4C6-C6086FB1E7D3}"/>
              </a:ext>
            </a:extLst>
          </p:cNvPr>
          <p:cNvCxnSpPr/>
          <p:nvPr/>
        </p:nvCxnSpPr>
        <p:spPr>
          <a:xfrm>
            <a:off x="0" y="999836"/>
            <a:ext cx="12198096" cy="0"/>
          </a:xfrm>
          <a:prstGeom prst="line">
            <a:avLst/>
          </a:prstGeom>
          <a:ln w="44450">
            <a:solidFill>
              <a:srgbClr val="465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2975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37579" y="1222375"/>
            <a:ext cx="10881360" cy="4956048"/>
          </a:xfrm>
        </p:spPr>
        <p:txBody>
          <a:bodyPr>
            <a:noAutofit/>
          </a:bodyPr>
          <a:lstStyle>
            <a:lvl1pPr marL="273582" indent="-273582">
              <a:lnSpc>
                <a:spcPct val="90000"/>
              </a:lnSpc>
              <a:spcBef>
                <a:spcPts val="1800"/>
              </a:spcBef>
              <a:buClr>
                <a:schemeClr val="tx1"/>
              </a:buClr>
              <a:defRPr sz="2400" b="0">
                <a:solidFill>
                  <a:schemeClr val="tx1"/>
                </a:solidFill>
                <a:latin typeface="+mn-lt"/>
              </a:defRPr>
            </a:lvl1pPr>
            <a:lvl2pPr marL="658368" indent="-271694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defRPr sz="2000" b="0">
                <a:solidFill>
                  <a:schemeClr val="tx1"/>
                </a:solidFill>
                <a:latin typeface="+mn-lt"/>
              </a:defRPr>
            </a:lvl2pPr>
            <a:lvl3pPr marL="914400" indent="-210312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defRPr sz="1800" b="0">
                <a:solidFill>
                  <a:schemeClr val="tx1"/>
                </a:solidFill>
                <a:latin typeface="+mn-lt"/>
              </a:defRPr>
            </a:lvl3pPr>
            <a:lvl4pPr marL="1197864" indent="-210312">
              <a:lnSpc>
                <a:spcPct val="90000"/>
              </a:lnSpc>
              <a:defRPr sz="1600" b="0">
                <a:solidFill>
                  <a:schemeClr val="tx1"/>
                </a:solidFill>
                <a:latin typeface="+mn-lt"/>
              </a:defRPr>
            </a:lvl4pPr>
            <a:lvl5pPr marL="1444752" indent="-182880">
              <a:lnSpc>
                <a:spcPct val="90000"/>
              </a:lnSpc>
              <a:defRPr sz="1400" b="0" baseline="0">
                <a:solidFill>
                  <a:schemeClr val="tx1"/>
                </a:solidFill>
                <a:latin typeface="+mn-lt"/>
              </a:defRPr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411480" y="348860"/>
            <a:ext cx="10259568" cy="344710"/>
          </a:xfrm>
        </p:spPr>
        <p:txBody>
          <a:bodyPr vert="horz" lIns="0" tIns="0" rIns="0" bIns="0" rtlCol="0" anchor="ctr" anchorCtr="0">
            <a:noAutofit/>
          </a:bodyPr>
          <a:lstStyle>
            <a:lvl1pPr>
              <a:defRPr lang="en-US" sz="3200" dirty="0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CFC561A-8325-4B68-A64B-F9F5D410B00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2087" y="4043606"/>
            <a:ext cx="3252063" cy="1265243"/>
          </a:xfrm>
          <a:prstGeom prst="rect">
            <a:avLst/>
          </a:prstGeom>
        </p:spPr>
      </p:pic>
      <p:sp>
        <p:nvSpPr>
          <p:cNvPr id="8" name="Rectangle 4">
            <a:extLst>
              <a:ext uri="{FF2B5EF4-FFF2-40B4-BE49-F238E27FC236}">
                <a16:creationId xmlns:a16="http://schemas.microsoft.com/office/drawing/2014/main" id="{5BF2811A-875B-4EC0-8745-F20380483AF4}"/>
              </a:ext>
            </a:extLst>
          </p:cNvPr>
          <p:cNvSpPr/>
          <p:nvPr/>
        </p:nvSpPr>
        <p:spPr>
          <a:xfrm>
            <a:off x="-14287" y="-18288"/>
            <a:ext cx="3899820" cy="6878709"/>
          </a:xfrm>
          <a:custGeom>
            <a:avLst/>
            <a:gdLst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8385464 w 8385464"/>
              <a:gd name="connsiteY2" fmla="*/ 6858000 h 6858000"/>
              <a:gd name="connsiteX3" fmla="*/ 0 w 8385464"/>
              <a:gd name="connsiteY3" fmla="*/ 6858000 h 6858000"/>
              <a:gd name="connsiteX4" fmla="*/ 0 w 8385464"/>
              <a:gd name="connsiteY4" fmla="*/ 0 h 6858000"/>
              <a:gd name="connsiteX0" fmla="*/ 0 w 8395855"/>
              <a:gd name="connsiteY0" fmla="*/ 0 h 6858000"/>
              <a:gd name="connsiteX1" fmla="*/ 8385464 w 8395855"/>
              <a:gd name="connsiteY1" fmla="*/ 0 h 6858000"/>
              <a:gd name="connsiteX2" fmla="*/ 8395855 w 8395855"/>
              <a:gd name="connsiteY2" fmla="*/ 3408218 h 6858000"/>
              <a:gd name="connsiteX3" fmla="*/ 8385464 w 8395855"/>
              <a:gd name="connsiteY3" fmla="*/ 6858000 h 6858000"/>
              <a:gd name="connsiteX4" fmla="*/ 0 w 8395855"/>
              <a:gd name="connsiteY4" fmla="*/ 6858000 h 6858000"/>
              <a:gd name="connsiteX5" fmla="*/ 0 w 8395855"/>
              <a:gd name="connsiteY5" fmla="*/ 0 h 6858000"/>
              <a:gd name="connsiteX0" fmla="*/ 0 w 8385468"/>
              <a:gd name="connsiteY0" fmla="*/ 0 h 6858000"/>
              <a:gd name="connsiteX1" fmla="*/ 8385464 w 8385468"/>
              <a:gd name="connsiteY1" fmla="*/ 0 h 6858000"/>
              <a:gd name="connsiteX2" fmla="*/ 6286501 w 8385468"/>
              <a:gd name="connsiteY2" fmla="*/ 3512127 h 6858000"/>
              <a:gd name="connsiteX3" fmla="*/ 8385464 w 8385468"/>
              <a:gd name="connsiteY3" fmla="*/ 6858000 h 6858000"/>
              <a:gd name="connsiteX4" fmla="*/ 0 w 8385468"/>
              <a:gd name="connsiteY4" fmla="*/ 6858000 h 6858000"/>
              <a:gd name="connsiteX5" fmla="*/ 0 w 8385468"/>
              <a:gd name="connsiteY5" fmla="*/ 0 h 6858000"/>
              <a:gd name="connsiteX0" fmla="*/ 0 w 8385470"/>
              <a:gd name="connsiteY0" fmla="*/ 0 h 6858000"/>
              <a:gd name="connsiteX1" fmla="*/ 8385464 w 8385470"/>
              <a:gd name="connsiteY1" fmla="*/ 0 h 6858000"/>
              <a:gd name="connsiteX2" fmla="*/ 6993083 w 8385470"/>
              <a:gd name="connsiteY2" fmla="*/ 3740727 h 6858000"/>
              <a:gd name="connsiteX3" fmla="*/ 8385464 w 8385470"/>
              <a:gd name="connsiteY3" fmla="*/ 6858000 h 6858000"/>
              <a:gd name="connsiteX4" fmla="*/ 0 w 8385470"/>
              <a:gd name="connsiteY4" fmla="*/ 6858000 h 6858000"/>
              <a:gd name="connsiteX5" fmla="*/ 0 w 8385470"/>
              <a:gd name="connsiteY5" fmla="*/ 0 h 6858000"/>
              <a:gd name="connsiteX0" fmla="*/ 0 w 8385474"/>
              <a:gd name="connsiteY0" fmla="*/ 0 h 6858000"/>
              <a:gd name="connsiteX1" fmla="*/ 8385464 w 8385474"/>
              <a:gd name="connsiteY1" fmla="*/ 0 h 6858000"/>
              <a:gd name="connsiteX2" fmla="*/ 6993083 w 8385474"/>
              <a:gd name="connsiteY2" fmla="*/ 3740727 h 6858000"/>
              <a:gd name="connsiteX3" fmla="*/ 8385464 w 8385474"/>
              <a:gd name="connsiteY3" fmla="*/ 6858000 h 6858000"/>
              <a:gd name="connsiteX4" fmla="*/ 0 w 8385474"/>
              <a:gd name="connsiteY4" fmla="*/ 6858000 h 6858000"/>
              <a:gd name="connsiteX5" fmla="*/ 0 w 8385474"/>
              <a:gd name="connsiteY5" fmla="*/ 0 h 6858000"/>
              <a:gd name="connsiteX0" fmla="*/ 0 w 8385470"/>
              <a:gd name="connsiteY0" fmla="*/ 0 h 6858000"/>
              <a:gd name="connsiteX1" fmla="*/ 8385464 w 8385470"/>
              <a:gd name="connsiteY1" fmla="*/ 0 h 6858000"/>
              <a:gd name="connsiteX2" fmla="*/ 6993083 w 8385470"/>
              <a:gd name="connsiteY2" fmla="*/ 3740727 h 6858000"/>
              <a:gd name="connsiteX3" fmla="*/ 8385464 w 8385470"/>
              <a:gd name="connsiteY3" fmla="*/ 6858000 h 6858000"/>
              <a:gd name="connsiteX4" fmla="*/ 0 w 8385470"/>
              <a:gd name="connsiteY4" fmla="*/ 6858000 h 6858000"/>
              <a:gd name="connsiteX5" fmla="*/ 0 w 8385470"/>
              <a:gd name="connsiteY5" fmla="*/ 0 h 6858000"/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6993083 w 8385464"/>
              <a:gd name="connsiteY2" fmla="*/ 3740727 h 6858000"/>
              <a:gd name="connsiteX3" fmla="*/ 8385464 w 8385464"/>
              <a:gd name="connsiteY3" fmla="*/ 6858000 h 6858000"/>
              <a:gd name="connsiteX4" fmla="*/ 0 w 8385464"/>
              <a:gd name="connsiteY4" fmla="*/ 6858000 h 6858000"/>
              <a:gd name="connsiteX5" fmla="*/ 0 w 8385464"/>
              <a:gd name="connsiteY5" fmla="*/ 0 h 6858000"/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6993083 w 8385464"/>
              <a:gd name="connsiteY2" fmla="*/ 3740727 h 6858000"/>
              <a:gd name="connsiteX3" fmla="*/ 8385464 w 8385464"/>
              <a:gd name="connsiteY3" fmla="*/ 6858000 h 6858000"/>
              <a:gd name="connsiteX4" fmla="*/ 0 w 8385464"/>
              <a:gd name="connsiteY4" fmla="*/ 6858000 h 6858000"/>
              <a:gd name="connsiteX5" fmla="*/ 0 w 8385464"/>
              <a:gd name="connsiteY5" fmla="*/ 0 h 6858000"/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6993083 w 8385464"/>
              <a:gd name="connsiteY2" fmla="*/ 3740727 h 6858000"/>
              <a:gd name="connsiteX3" fmla="*/ 8385464 w 8385464"/>
              <a:gd name="connsiteY3" fmla="*/ 6858000 h 6858000"/>
              <a:gd name="connsiteX4" fmla="*/ 0 w 8385464"/>
              <a:gd name="connsiteY4" fmla="*/ 6858000 h 6858000"/>
              <a:gd name="connsiteX5" fmla="*/ 0 w 8385464"/>
              <a:gd name="connsiteY5" fmla="*/ 0 h 6858000"/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6286501 w 8385464"/>
              <a:gd name="connsiteY2" fmla="*/ 4634345 h 6858000"/>
              <a:gd name="connsiteX3" fmla="*/ 8385464 w 8385464"/>
              <a:gd name="connsiteY3" fmla="*/ 6858000 h 6858000"/>
              <a:gd name="connsiteX4" fmla="*/ 0 w 8385464"/>
              <a:gd name="connsiteY4" fmla="*/ 6858000 h 6858000"/>
              <a:gd name="connsiteX5" fmla="*/ 0 w 8385464"/>
              <a:gd name="connsiteY5" fmla="*/ 0 h 6858000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86501 w 8385464"/>
              <a:gd name="connsiteY2" fmla="*/ 4634345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55328 w 8385464"/>
              <a:gd name="connsiteY2" fmla="*/ 5029200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55328 w 8385464"/>
              <a:gd name="connsiteY2" fmla="*/ 5029200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55328 w 8385464"/>
              <a:gd name="connsiteY2" fmla="*/ 5029200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55328 w 8385464"/>
              <a:gd name="connsiteY2" fmla="*/ 5029200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11367745"/>
              <a:gd name="connsiteY0" fmla="*/ 12032 h 6901205"/>
              <a:gd name="connsiteX1" fmla="*/ 11367745 w 11367745"/>
              <a:gd name="connsiteY1" fmla="*/ 0 h 6901205"/>
              <a:gd name="connsiteX2" fmla="*/ 6255328 w 11367745"/>
              <a:gd name="connsiteY2" fmla="*/ 5041232 h 6901205"/>
              <a:gd name="connsiteX3" fmla="*/ 6878783 w 11367745"/>
              <a:gd name="connsiteY3" fmla="*/ 6901205 h 6901205"/>
              <a:gd name="connsiteX4" fmla="*/ 0 w 11367745"/>
              <a:gd name="connsiteY4" fmla="*/ 6870032 h 6901205"/>
              <a:gd name="connsiteX5" fmla="*/ 0 w 11367745"/>
              <a:gd name="connsiteY5" fmla="*/ 12032 h 6901205"/>
              <a:gd name="connsiteX0" fmla="*/ 0 w 11367745"/>
              <a:gd name="connsiteY0" fmla="*/ 12032 h 6901205"/>
              <a:gd name="connsiteX1" fmla="*/ 11367745 w 11367745"/>
              <a:gd name="connsiteY1" fmla="*/ 0 h 6901205"/>
              <a:gd name="connsiteX2" fmla="*/ 6255328 w 11367745"/>
              <a:gd name="connsiteY2" fmla="*/ 5041232 h 6901205"/>
              <a:gd name="connsiteX3" fmla="*/ 6878783 w 11367745"/>
              <a:gd name="connsiteY3" fmla="*/ 6901205 h 6901205"/>
              <a:gd name="connsiteX4" fmla="*/ 0 w 11367745"/>
              <a:gd name="connsiteY4" fmla="*/ 6870032 h 6901205"/>
              <a:gd name="connsiteX5" fmla="*/ 0 w 11367745"/>
              <a:gd name="connsiteY5" fmla="*/ 12032 h 6901205"/>
              <a:gd name="connsiteX0" fmla="*/ 0 w 11367745"/>
              <a:gd name="connsiteY0" fmla="*/ 12032 h 6901205"/>
              <a:gd name="connsiteX1" fmla="*/ 11367745 w 11367745"/>
              <a:gd name="connsiteY1" fmla="*/ 0 h 6901205"/>
              <a:gd name="connsiteX2" fmla="*/ 6255328 w 11367745"/>
              <a:gd name="connsiteY2" fmla="*/ 5041232 h 6901205"/>
              <a:gd name="connsiteX3" fmla="*/ 6878783 w 11367745"/>
              <a:gd name="connsiteY3" fmla="*/ 6901205 h 6901205"/>
              <a:gd name="connsiteX4" fmla="*/ 0 w 11367745"/>
              <a:gd name="connsiteY4" fmla="*/ 6870032 h 6901205"/>
              <a:gd name="connsiteX5" fmla="*/ 0 w 11367745"/>
              <a:gd name="connsiteY5" fmla="*/ 12032 h 6901205"/>
              <a:gd name="connsiteX0" fmla="*/ 0 w 11367745"/>
              <a:gd name="connsiteY0" fmla="*/ 12032 h 6901205"/>
              <a:gd name="connsiteX1" fmla="*/ 11367745 w 11367745"/>
              <a:gd name="connsiteY1" fmla="*/ 0 h 6901205"/>
              <a:gd name="connsiteX2" fmla="*/ 6255328 w 11367745"/>
              <a:gd name="connsiteY2" fmla="*/ 5041232 h 6901205"/>
              <a:gd name="connsiteX3" fmla="*/ 6878783 w 11367745"/>
              <a:gd name="connsiteY3" fmla="*/ 6901205 h 6901205"/>
              <a:gd name="connsiteX4" fmla="*/ 0 w 11367745"/>
              <a:gd name="connsiteY4" fmla="*/ 6870032 h 6901205"/>
              <a:gd name="connsiteX5" fmla="*/ 0 w 11367745"/>
              <a:gd name="connsiteY5" fmla="*/ 12032 h 6901205"/>
              <a:gd name="connsiteX0" fmla="*/ 0 w 11367745"/>
              <a:gd name="connsiteY0" fmla="*/ 12032 h 6901205"/>
              <a:gd name="connsiteX1" fmla="*/ 11367745 w 11367745"/>
              <a:gd name="connsiteY1" fmla="*/ 0 h 6901205"/>
              <a:gd name="connsiteX2" fmla="*/ 6255328 w 11367745"/>
              <a:gd name="connsiteY2" fmla="*/ 5041232 h 6901205"/>
              <a:gd name="connsiteX3" fmla="*/ 6843698 w 11367745"/>
              <a:gd name="connsiteY3" fmla="*/ 6901205 h 6901205"/>
              <a:gd name="connsiteX4" fmla="*/ 0 w 11367745"/>
              <a:gd name="connsiteY4" fmla="*/ 6870032 h 6901205"/>
              <a:gd name="connsiteX5" fmla="*/ 0 w 11367745"/>
              <a:gd name="connsiteY5" fmla="*/ 12032 h 6901205"/>
              <a:gd name="connsiteX0" fmla="*/ 0 w 11367745"/>
              <a:gd name="connsiteY0" fmla="*/ 12032 h 6877142"/>
              <a:gd name="connsiteX1" fmla="*/ 11367745 w 11367745"/>
              <a:gd name="connsiteY1" fmla="*/ 0 h 6877142"/>
              <a:gd name="connsiteX2" fmla="*/ 6255328 w 11367745"/>
              <a:gd name="connsiteY2" fmla="*/ 5041232 h 6877142"/>
              <a:gd name="connsiteX3" fmla="*/ 6808614 w 11367745"/>
              <a:gd name="connsiteY3" fmla="*/ 6877142 h 6877142"/>
              <a:gd name="connsiteX4" fmla="*/ 0 w 11367745"/>
              <a:gd name="connsiteY4" fmla="*/ 6870032 h 6877142"/>
              <a:gd name="connsiteX5" fmla="*/ 0 w 11367745"/>
              <a:gd name="connsiteY5" fmla="*/ 12032 h 6877142"/>
              <a:gd name="connsiteX0" fmla="*/ 0 w 11367745"/>
              <a:gd name="connsiteY0" fmla="*/ 12032 h 6877142"/>
              <a:gd name="connsiteX1" fmla="*/ 11367745 w 11367745"/>
              <a:gd name="connsiteY1" fmla="*/ 0 h 6877142"/>
              <a:gd name="connsiteX2" fmla="*/ 5448360 w 11367745"/>
              <a:gd name="connsiteY2" fmla="*/ 4728411 h 6877142"/>
              <a:gd name="connsiteX3" fmla="*/ 6808614 w 11367745"/>
              <a:gd name="connsiteY3" fmla="*/ 6877142 h 6877142"/>
              <a:gd name="connsiteX4" fmla="*/ 0 w 11367745"/>
              <a:gd name="connsiteY4" fmla="*/ 6870032 h 6877142"/>
              <a:gd name="connsiteX5" fmla="*/ 0 w 11367745"/>
              <a:gd name="connsiteY5" fmla="*/ 12032 h 6877142"/>
              <a:gd name="connsiteX0" fmla="*/ 0 w 11367745"/>
              <a:gd name="connsiteY0" fmla="*/ 12032 h 6877142"/>
              <a:gd name="connsiteX1" fmla="*/ 11367745 w 11367745"/>
              <a:gd name="connsiteY1" fmla="*/ 0 h 6877142"/>
              <a:gd name="connsiteX2" fmla="*/ 5448360 w 11367745"/>
              <a:gd name="connsiteY2" fmla="*/ 4728411 h 6877142"/>
              <a:gd name="connsiteX3" fmla="*/ 6808614 w 11367745"/>
              <a:gd name="connsiteY3" fmla="*/ 6877142 h 6877142"/>
              <a:gd name="connsiteX4" fmla="*/ 0 w 11367745"/>
              <a:gd name="connsiteY4" fmla="*/ 6870032 h 6877142"/>
              <a:gd name="connsiteX5" fmla="*/ 0 w 11367745"/>
              <a:gd name="connsiteY5" fmla="*/ 12032 h 6877142"/>
              <a:gd name="connsiteX0" fmla="*/ 0 w 11367745"/>
              <a:gd name="connsiteY0" fmla="*/ 12032 h 6877142"/>
              <a:gd name="connsiteX1" fmla="*/ 11367745 w 11367745"/>
              <a:gd name="connsiteY1" fmla="*/ 0 h 6877142"/>
              <a:gd name="connsiteX2" fmla="*/ 5448360 w 11367745"/>
              <a:gd name="connsiteY2" fmla="*/ 4728411 h 6877142"/>
              <a:gd name="connsiteX3" fmla="*/ 6808614 w 11367745"/>
              <a:gd name="connsiteY3" fmla="*/ 6877142 h 6877142"/>
              <a:gd name="connsiteX4" fmla="*/ 0 w 11367745"/>
              <a:gd name="connsiteY4" fmla="*/ 6870032 h 6877142"/>
              <a:gd name="connsiteX5" fmla="*/ 0 w 11367745"/>
              <a:gd name="connsiteY5" fmla="*/ 12032 h 6877142"/>
              <a:gd name="connsiteX0" fmla="*/ 0 w 11367745"/>
              <a:gd name="connsiteY0" fmla="*/ 12032 h 6877142"/>
              <a:gd name="connsiteX1" fmla="*/ 11367745 w 11367745"/>
              <a:gd name="connsiteY1" fmla="*/ 0 h 6877142"/>
              <a:gd name="connsiteX2" fmla="*/ 5448360 w 11367745"/>
              <a:gd name="connsiteY2" fmla="*/ 4728411 h 6877142"/>
              <a:gd name="connsiteX3" fmla="*/ 6808614 w 11367745"/>
              <a:gd name="connsiteY3" fmla="*/ 6877142 h 6877142"/>
              <a:gd name="connsiteX4" fmla="*/ 0 w 11367745"/>
              <a:gd name="connsiteY4" fmla="*/ 6870032 h 6877142"/>
              <a:gd name="connsiteX5" fmla="*/ 0 w 11367745"/>
              <a:gd name="connsiteY5" fmla="*/ 12032 h 6877142"/>
              <a:gd name="connsiteX0" fmla="*/ 0 w 11367745"/>
              <a:gd name="connsiteY0" fmla="*/ 0 h 6884988"/>
              <a:gd name="connsiteX1" fmla="*/ 11367745 w 11367745"/>
              <a:gd name="connsiteY1" fmla="*/ 7846 h 6884988"/>
              <a:gd name="connsiteX2" fmla="*/ 5448360 w 11367745"/>
              <a:gd name="connsiteY2" fmla="*/ 4736257 h 6884988"/>
              <a:gd name="connsiteX3" fmla="*/ 6808614 w 11367745"/>
              <a:gd name="connsiteY3" fmla="*/ 6884988 h 6884988"/>
              <a:gd name="connsiteX4" fmla="*/ 0 w 11367745"/>
              <a:gd name="connsiteY4" fmla="*/ 6877878 h 6884988"/>
              <a:gd name="connsiteX5" fmla="*/ 0 w 11367745"/>
              <a:gd name="connsiteY5" fmla="*/ 0 h 6884988"/>
              <a:gd name="connsiteX0" fmla="*/ 0 w 11367745"/>
              <a:gd name="connsiteY0" fmla="*/ 0 h 6881813"/>
              <a:gd name="connsiteX1" fmla="*/ 11367745 w 11367745"/>
              <a:gd name="connsiteY1" fmla="*/ 4671 h 6881813"/>
              <a:gd name="connsiteX2" fmla="*/ 5448360 w 11367745"/>
              <a:gd name="connsiteY2" fmla="*/ 4733082 h 6881813"/>
              <a:gd name="connsiteX3" fmla="*/ 6808614 w 11367745"/>
              <a:gd name="connsiteY3" fmla="*/ 6881813 h 6881813"/>
              <a:gd name="connsiteX4" fmla="*/ 0 w 11367745"/>
              <a:gd name="connsiteY4" fmla="*/ 6874703 h 6881813"/>
              <a:gd name="connsiteX5" fmla="*/ 0 w 11367745"/>
              <a:gd name="connsiteY5" fmla="*/ 0 h 6881813"/>
              <a:gd name="connsiteX0" fmla="*/ 0 w 11330710"/>
              <a:gd name="connsiteY0" fmla="*/ 0 h 6881813"/>
              <a:gd name="connsiteX1" fmla="*/ 11330710 w 11330710"/>
              <a:gd name="connsiteY1" fmla="*/ 7846 h 6881813"/>
              <a:gd name="connsiteX2" fmla="*/ 5448360 w 11330710"/>
              <a:gd name="connsiteY2" fmla="*/ 4733082 h 6881813"/>
              <a:gd name="connsiteX3" fmla="*/ 6808614 w 11330710"/>
              <a:gd name="connsiteY3" fmla="*/ 6881813 h 6881813"/>
              <a:gd name="connsiteX4" fmla="*/ 0 w 11330710"/>
              <a:gd name="connsiteY4" fmla="*/ 6874703 h 6881813"/>
              <a:gd name="connsiteX5" fmla="*/ 0 w 11330710"/>
              <a:gd name="connsiteY5" fmla="*/ 0 h 6881813"/>
              <a:gd name="connsiteX0" fmla="*/ 0 w 11330710"/>
              <a:gd name="connsiteY0" fmla="*/ 0 h 6884236"/>
              <a:gd name="connsiteX1" fmla="*/ 11330710 w 11330710"/>
              <a:gd name="connsiteY1" fmla="*/ 7846 h 6884236"/>
              <a:gd name="connsiteX2" fmla="*/ 5448360 w 11330710"/>
              <a:gd name="connsiteY2" fmla="*/ 4733082 h 6884236"/>
              <a:gd name="connsiteX3" fmla="*/ 6808614 w 11330710"/>
              <a:gd name="connsiteY3" fmla="*/ 6881813 h 6884236"/>
              <a:gd name="connsiteX4" fmla="*/ 13890 w 11330710"/>
              <a:gd name="connsiteY4" fmla="*/ 6884236 h 6884236"/>
              <a:gd name="connsiteX5" fmla="*/ 0 w 11330710"/>
              <a:gd name="connsiteY5" fmla="*/ 0 h 6884236"/>
              <a:gd name="connsiteX0" fmla="*/ 41666 w 11372376"/>
              <a:gd name="connsiteY0" fmla="*/ 0 h 6884236"/>
              <a:gd name="connsiteX1" fmla="*/ 11372376 w 11372376"/>
              <a:gd name="connsiteY1" fmla="*/ 7846 h 6884236"/>
              <a:gd name="connsiteX2" fmla="*/ 5490026 w 11372376"/>
              <a:gd name="connsiteY2" fmla="*/ 4733082 h 6884236"/>
              <a:gd name="connsiteX3" fmla="*/ 6850280 w 11372376"/>
              <a:gd name="connsiteY3" fmla="*/ 6881813 h 6884236"/>
              <a:gd name="connsiteX4" fmla="*/ 0 w 11372376"/>
              <a:gd name="connsiteY4" fmla="*/ 6884236 h 6884236"/>
              <a:gd name="connsiteX5" fmla="*/ 41666 w 11372376"/>
              <a:gd name="connsiteY5" fmla="*/ 0 h 68842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72376" h="6884236">
                <a:moveTo>
                  <a:pt x="41666" y="0"/>
                </a:moveTo>
                <a:lnTo>
                  <a:pt x="11372376" y="7846"/>
                </a:lnTo>
                <a:cubicBezTo>
                  <a:pt x="9498349" y="1580337"/>
                  <a:pt x="6993185" y="3536487"/>
                  <a:pt x="5490026" y="4733082"/>
                </a:cubicBezTo>
                <a:cubicBezTo>
                  <a:pt x="6389486" y="6085357"/>
                  <a:pt x="5797526" y="5478676"/>
                  <a:pt x="6850280" y="6881813"/>
                </a:cubicBezTo>
                <a:lnTo>
                  <a:pt x="0" y="6884236"/>
                </a:lnTo>
                <a:lnTo>
                  <a:pt x="41666" y="0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Freeform 4">
            <a:extLst>
              <a:ext uri="{FF2B5EF4-FFF2-40B4-BE49-F238E27FC236}">
                <a16:creationId xmlns:a16="http://schemas.microsoft.com/office/drawing/2014/main" id="{27830A9A-410E-421B-AA5B-8169539B9CFA}"/>
              </a:ext>
            </a:extLst>
          </p:cNvPr>
          <p:cNvSpPr/>
          <p:nvPr/>
        </p:nvSpPr>
        <p:spPr>
          <a:xfrm>
            <a:off x="0" y="4081706"/>
            <a:ext cx="2608941" cy="2788159"/>
          </a:xfrm>
          <a:custGeom>
            <a:avLst/>
            <a:gdLst>
              <a:gd name="connsiteX0" fmla="*/ 57150 w 1790700"/>
              <a:gd name="connsiteY0" fmla="*/ 0 h 3086100"/>
              <a:gd name="connsiteX1" fmla="*/ 1790700 w 1790700"/>
              <a:gd name="connsiteY1" fmla="*/ 3086100 h 3086100"/>
              <a:gd name="connsiteX2" fmla="*/ 0 w 1790700"/>
              <a:gd name="connsiteY2" fmla="*/ 3067050 h 3086100"/>
              <a:gd name="connsiteX3" fmla="*/ 0 w 1790700"/>
              <a:gd name="connsiteY3" fmla="*/ 0 h 3086100"/>
              <a:gd name="connsiteX4" fmla="*/ 19050 w 1790700"/>
              <a:gd name="connsiteY4" fmla="*/ 38100 h 3086100"/>
              <a:gd name="connsiteX5" fmla="*/ 19050 w 1790700"/>
              <a:gd name="connsiteY5" fmla="*/ 57150 h 3086100"/>
              <a:gd name="connsiteX0" fmla="*/ 57150 w 1790700"/>
              <a:gd name="connsiteY0" fmla="*/ 0 h 3086100"/>
              <a:gd name="connsiteX1" fmla="*/ 1790700 w 1790700"/>
              <a:gd name="connsiteY1" fmla="*/ 3086100 h 3086100"/>
              <a:gd name="connsiteX2" fmla="*/ 0 w 1790700"/>
              <a:gd name="connsiteY2" fmla="*/ 3067050 h 3086100"/>
              <a:gd name="connsiteX3" fmla="*/ 0 w 1790700"/>
              <a:gd name="connsiteY3" fmla="*/ 0 h 3086100"/>
              <a:gd name="connsiteX4" fmla="*/ 19050 w 1790700"/>
              <a:gd name="connsiteY4" fmla="*/ 38100 h 3086100"/>
              <a:gd name="connsiteX0" fmla="*/ 57150 w 1790700"/>
              <a:gd name="connsiteY0" fmla="*/ 0 h 3086100"/>
              <a:gd name="connsiteX1" fmla="*/ 1790700 w 1790700"/>
              <a:gd name="connsiteY1" fmla="*/ 3086100 h 3086100"/>
              <a:gd name="connsiteX2" fmla="*/ 0 w 1790700"/>
              <a:gd name="connsiteY2" fmla="*/ 3067050 h 3086100"/>
              <a:gd name="connsiteX3" fmla="*/ 0 w 1790700"/>
              <a:gd name="connsiteY3" fmla="*/ 0 h 3086100"/>
              <a:gd name="connsiteX0" fmla="*/ 57150 w 1790700"/>
              <a:gd name="connsiteY0" fmla="*/ 0 h 3086100"/>
              <a:gd name="connsiteX1" fmla="*/ 1790700 w 1790700"/>
              <a:gd name="connsiteY1" fmla="*/ 3086100 h 3086100"/>
              <a:gd name="connsiteX2" fmla="*/ 0 w 1790700"/>
              <a:gd name="connsiteY2" fmla="*/ 3067050 h 3086100"/>
              <a:gd name="connsiteX0" fmla="*/ 0 w 1733550"/>
              <a:gd name="connsiteY0" fmla="*/ 0 h 3086100"/>
              <a:gd name="connsiteX1" fmla="*/ 1733550 w 1733550"/>
              <a:gd name="connsiteY1" fmla="*/ 3086100 h 3086100"/>
              <a:gd name="connsiteX2" fmla="*/ 613087 w 1733550"/>
              <a:gd name="connsiteY2" fmla="*/ 3077523 h 3086100"/>
              <a:gd name="connsiteX0" fmla="*/ 245654 w 1120463"/>
              <a:gd name="connsiteY0" fmla="*/ 0 h 1525705"/>
              <a:gd name="connsiteX1" fmla="*/ 1120463 w 1120463"/>
              <a:gd name="connsiteY1" fmla="*/ 1525705 h 1525705"/>
              <a:gd name="connsiteX2" fmla="*/ 0 w 1120463"/>
              <a:gd name="connsiteY2" fmla="*/ 1517128 h 1525705"/>
              <a:gd name="connsiteX0" fmla="*/ 811167 w 1120463"/>
              <a:gd name="connsiteY0" fmla="*/ 0 h 1211531"/>
              <a:gd name="connsiteX1" fmla="*/ 1120463 w 1120463"/>
              <a:gd name="connsiteY1" fmla="*/ 1211531 h 1211531"/>
              <a:gd name="connsiteX2" fmla="*/ 0 w 1120463"/>
              <a:gd name="connsiteY2" fmla="*/ 1202954 h 1211531"/>
              <a:gd name="connsiteX0" fmla="*/ 874002 w 1183298"/>
              <a:gd name="connsiteY0" fmla="*/ 0 h 1213426"/>
              <a:gd name="connsiteX1" fmla="*/ 1183298 w 1183298"/>
              <a:gd name="connsiteY1" fmla="*/ 1211531 h 1213426"/>
              <a:gd name="connsiteX2" fmla="*/ 0 w 1183298"/>
              <a:gd name="connsiteY2" fmla="*/ 1213426 h 1213426"/>
              <a:gd name="connsiteX0" fmla="*/ 857693 w 1166989"/>
              <a:gd name="connsiteY0" fmla="*/ 0 h 1213426"/>
              <a:gd name="connsiteX1" fmla="*/ 1166989 w 1166989"/>
              <a:gd name="connsiteY1" fmla="*/ 1211531 h 1213426"/>
              <a:gd name="connsiteX2" fmla="*/ 0 w 1166989"/>
              <a:gd name="connsiteY2" fmla="*/ 1213426 h 12134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66989" h="1213426">
                <a:moveTo>
                  <a:pt x="857693" y="0"/>
                </a:moveTo>
                <a:lnTo>
                  <a:pt x="1166989" y="1211531"/>
                </a:lnTo>
                <a:lnTo>
                  <a:pt x="0" y="1213426"/>
                </a:lnTo>
              </a:path>
            </a:pathLst>
          </a:custGeom>
          <a:gradFill>
            <a:gsLst>
              <a:gs pos="2000">
                <a:schemeClr val="bg2">
                  <a:lumMod val="50000"/>
                </a:schemeClr>
              </a:gs>
              <a:gs pos="100000">
                <a:schemeClr val="bg2"/>
              </a:gs>
            </a:gsLst>
            <a:lin ang="3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Isosceles Triangle 3">
            <a:extLst>
              <a:ext uri="{FF2B5EF4-FFF2-40B4-BE49-F238E27FC236}">
                <a16:creationId xmlns:a16="http://schemas.microsoft.com/office/drawing/2014/main" id="{2025ACE9-F47A-4527-8430-4157B53FF113}"/>
              </a:ext>
            </a:extLst>
          </p:cNvPr>
          <p:cNvSpPr/>
          <p:nvPr/>
        </p:nvSpPr>
        <p:spPr>
          <a:xfrm rot="13120470">
            <a:off x="1652540" y="-1700406"/>
            <a:ext cx="2118669" cy="9418262"/>
          </a:xfrm>
          <a:custGeom>
            <a:avLst/>
            <a:gdLst>
              <a:gd name="connsiteX0" fmla="*/ 0 w 1349298"/>
              <a:gd name="connsiteY0" fmla="*/ 5885253 h 5885253"/>
              <a:gd name="connsiteX1" fmla="*/ 674649 w 1349298"/>
              <a:gd name="connsiteY1" fmla="*/ 0 h 5885253"/>
              <a:gd name="connsiteX2" fmla="*/ 1349298 w 1349298"/>
              <a:gd name="connsiteY2" fmla="*/ 5885253 h 5885253"/>
              <a:gd name="connsiteX3" fmla="*/ 0 w 1349298"/>
              <a:gd name="connsiteY3" fmla="*/ 5885253 h 5885253"/>
              <a:gd name="connsiteX0" fmla="*/ 0 w 1304760"/>
              <a:gd name="connsiteY0" fmla="*/ 5885253 h 5885253"/>
              <a:gd name="connsiteX1" fmla="*/ 674649 w 1304760"/>
              <a:gd name="connsiteY1" fmla="*/ 0 h 5885253"/>
              <a:gd name="connsiteX2" fmla="*/ 1304760 w 1304760"/>
              <a:gd name="connsiteY2" fmla="*/ 5698299 h 5885253"/>
              <a:gd name="connsiteX3" fmla="*/ 0 w 1304760"/>
              <a:gd name="connsiteY3" fmla="*/ 5885253 h 5885253"/>
              <a:gd name="connsiteX0" fmla="*/ 0 w 1386992"/>
              <a:gd name="connsiteY0" fmla="*/ 5829786 h 5829786"/>
              <a:gd name="connsiteX1" fmla="*/ 756881 w 1386992"/>
              <a:gd name="connsiteY1" fmla="*/ 0 h 5829786"/>
              <a:gd name="connsiteX2" fmla="*/ 1386992 w 1386992"/>
              <a:gd name="connsiteY2" fmla="*/ 5698299 h 5829786"/>
              <a:gd name="connsiteX3" fmla="*/ 0 w 1386992"/>
              <a:gd name="connsiteY3" fmla="*/ 5829786 h 5829786"/>
              <a:gd name="connsiteX0" fmla="*/ 0 w 1613616"/>
              <a:gd name="connsiteY0" fmla="*/ 5273942 h 5698299"/>
              <a:gd name="connsiteX1" fmla="*/ 983505 w 1613616"/>
              <a:gd name="connsiteY1" fmla="*/ 0 h 5698299"/>
              <a:gd name="connsiteX2" fmla="*/ 1613616 w 1613616"/>
              <a:gd name="connsiteY2" fmla="*/ 5698299 h 5698299"/>
              <a:gd name="connsiteX3" fmla="*/ 0 w 1613616"/>
              <a:gd name="connsiteY3" fmla="*/ 5273942 h 5698299"/>
              <a:gd name="connsiteX0" fmla="*/ 0 w 2111499"/>
              <a:gd name="connsiteY0" fmla="*/ 5273942 h 5273942"/>
              <a:gd name="connsiteX1" fmla="*/ 983505 w 2111499"/>
              <a:gd name="connsiteY1" fmla="*/ 0 h 5273942"/>
              <a:gd name="connsiteX2" fmla="*/ 2111499 w 2111499"/>
              <a:gd name="connsiteY2" fmla="*/ 4721711 h 5273942"/>
              <a:gd name="connsiteX3" fmla="*/ 0 w 2111499"/>
              <a:gd name="connsiteY3" fmla="*/ 5273942 h 5273942"/>
              <a:gd name="connsiteX0" fmla="*/ 0 w 2111499"/>
              <a:gd name="connsiteY0" fmla="*/ 4717306 h 4717306"/>
              <a:gd name="connsiteX1" fmla="*/ 932758 w 2111499"/>
              <a:gd name="connsiteY1" fmla="*/ 0 h 4717306"/>
              <a:gd name="connsiteX2" fmla="*/ 2111499 w 2111499"/>
              <a:gd name="connsiteY2" fmla="*/ 4165075 h 4717306"/>
              <a:gd name="connsiteX3" fmla="*/ 0 w 2111499"/>
              <a:gd name="connsiteY3" fmla="*/ 4717306 h 4717306"/>
              <a:gd name="connsiteX0" fmla="*/ 0 w 3931298"/>
              <a:gd name="connsiteY0" fmla="*/ 4717306 h 4717306"/>
              <a:gd name="connsiteX1" fmla="*/ 932758 w 3931298"/>
              <a:gd name="connsiteY1" fmla="*/ 0 h 4717306"/>
              <a:gd name="connsiteX2" fmla="*/ 3931298 w 3931298"/>
              <a:gd name="connsiteY2" fmla="*/ 4480286 h 4717306"/>
              <a:gd name="connsiteX3" fmla="*/ 0 w 3931298"/>
              <a:gd name="connsiteY3" fmla="*/ 4717306 h 4717306"/>
              <a:gd name="connsiteX0" fmla="*/ 35679 w 2998540"/>
              <a:gd name="connsiteY0" fmla="*/ 5024381 h 5024381"/>
              <a:gd name="connsiteX1" fmla="*/ 0 w 2998540"/>
              <a:gd name="connsiteY1" fmla="*/ 0 h 5024381"/>
              <a:gd name="connsiteX2" fmla="*/ 2998540 w 2998540"/>
              <a:gd name="connsiteY2" fmla="*/ 4480286 h 5024381"/>
              <a:gd name="connsiteX3" fmla="*/ 35679 w 2998540"/>
              <a:gd name="connsiteY3" fmla="*/ 5024381 h 5024381"/>
              <a:gd name="connsiteX0" fmla="*/ 0 w 3359513"/>
              <a:gd name="connsiteY0" fmla="*/ 4923649 h 4923649"/>
              <a:gd name="connsiteX1" fmla="*/ 360973 w 3359513"/>
              <a:gd name="connsiteY1" fmla="*/ 0 h 4923649"/>
              <a:gd name="connsiteX2" fmla="*/ 3359513 w 3359513"/>
              <a:gd name="connsiteY2" fmla="*/ 4480286 h 4923649"/>
              <a:gd name="connsiteX3" fmla="*/ 0 w 3359513"/>
              <a:gd name="connsiteY3" fmla="*/ 4923649 h 4923649"/>
              <a:gd name="connsiteX0" fmla="*/ 0 w 3359513"/>
              <a:gd name="connsiteY0" fmla="*/ 4137435 h 4137435"/>
              <a:gd name="connsiteX1" fmla="*/ 1823306 w 3359513"/>
              <a:gd name="connsiteY1" fmla="*/ 0 h 4137435"/>
              <a:gd name="connsiteX2" fmla="*/ 3359513 w 3359513"/>
              <a:gd name="connsiteY2" fmla="*/ 3694072 h 4137435"/>
              <a:gd name="connsiteX3" fmla="*/ 0 w 3359513"/>
              <a:gd name="connsiteY3" fmla="*/ 4137435 h 4137435"/>
              <a:gd name="connsiteX0" fmla="*/ 0 w 3163954"/>
              <a:gd name="connsiteY0" fmla="*/ 4137435 h 4137435"/>
              <a:gd name="connsiteX1" fmla="*/ 1823306 w 3163954"/>
              <a:gd name="connsiteY1" fmla="*/ 0 h 4137435"/>
              <a:gd name="connsiteX2" fmla="*/ 3163954 w 3163954"/>
              <a:gd name="connsiteY2" fmla="*/ 3451242 h 4137435"/>
              <a:gd name="connsiteX3" fmla="*/ 0 w 3163954"/>
              <a:gd name="connsiteY3" fmla="*/ 4137435 h 4137435"/>
              <a:gd name="connsiteX0" fmla="*/ 0 w 2066613"/>
              <a:gd name="connsiteY0" fmla="*/ 4130703 h 4130703"/>
              <a:gd name="connsiteX1" fmla="*/ 725965 w 2066613"/>
              <a:gd name="connsiteY1" fmla="*/ 0 h 4130703"/>
              <a:gd name="connsiteX2" fmla="*/ 2066613 w 2066613"/>
              <a:gd name="connsiteY2" fmla="*/ 3451242 h 4130703"/>
              <a:gd name="connsiteX3" fmla="*/ 0 w 2066613"/>
              <a:gd name="connsiteY3" fmla="*/ 4130703 h 4130703"/>
              <a:gd name="connsiteX0" fmla="*/ 0 w 2119185"/>
              <a:gd name="connsiteY0" fmla="*/ 4203399 h 4203399"/>
              <a:gd name="connsiteX1" fmla="*/ 778537 w 2119185"/>
              <a:gd name="connsiteY1" fmla="*/ 0 h 4203399"/>
              <a:gd name="connsiteX2" fmla="*/ 2119185 w 2119185"/>
              <a:gd name="connsiteY2" fmla="*/ 3451242 h 4203399"/>
              <a:gd name="connsiteX3" fmla="*/ 0 w 2119185"/>
              <a:gd name="connsiteY3" fmla="*/ 4203399 h 4203399"/>
              <a:gd name="connsiteX0" fmla="*/ 0 w 2119185"/>
              <a:gd name="connsiteY0" fmla="*/ 4216619 h 4216619"/>
              <a:gd name="connsiteX1" fmla="*/ 816110 w 2119185"/>
              <a:gd name="connsiteY1" fmla="*/ 0 h 4216619"/>
              <a:gd name="connsiteX2" fmla="*/ 2119185 w 2119185"/>
              <a:gd name="connsiteY2" fmla="*/ 3464462 h 4216619"/>
              <a:gd name="connsiteX3" fmla="*/ 0 w 2119185"/>
              <a:gd name="connsiteY3" fmla="*/ 4216619 h 4216619"/>
              <a:gd name="connsiteX0" fmla="*/ 0 w 2119185"/>
              <a:gd name="connsiteY0" fmla="*/ 4184713 h 4184713"/>
              <a:gd name="connsiteX1" fmla="*/ 797400 w 2119185"/>
              <a:gd name="connsiteY1" fmla="*/ 0 h 4184713"/>
              <a:gd name="connsiteX2" fmla="*/ 2119185 w 2119185"/>
              <a:gd name="connsiteY2" fmla="*/ 3432556 h 4184713"/>
              <a:gd name="connsiteX3" fmla="*/ 0 w 2119185"/>
              <a:gd name="connsiteY3" fmla="*/ 4184713 h 4184713"/>
              <a:gd name="connsiteX0" fmla="*/ 0 w 2119185"/>
              <a:gd name="connsiteY0" fmla="*/ 4163102 h 4163102"/>
              <a:gd name="connsiteX1" fmla="*/ 807948 w 2119185"/>
              <a:gd name="connsiteY1" fmla="*/ 0 h 4163102"/>
              <a:gd name="connsiteX2" fmla="*/ 2119185 w 2119185"/>
              <a:gd name="connsiteY2" fmla="*/ 3410945 h 4163102"/>
              <a:gd name="connsiteX3" fmla="*/ 0 w 2119185"/>
              <a:gd name="connsiteY3" fmla="*/ 4163102 h 4163102"/>
              <a:gd name="connsiteX0" fmla="*/ 0 w 2123869"/>
              <a:gd name="connsiteY0" fmla="*/ 4163102 h 4163102"/>
              <a:gd name="connsiteX1" fmla="*/ 807948 w 2123869"/>
              <a:gd name="connsiteY1" fmla="*/ 0 h 4163102"/>
              <a:gd name="connsiteX2" fmla="*/ 2123869 w 2123869"/>
              <a:gd name="connsiteY2" fmla="*/ 3413517 h 4163102"/>
              <a:gd name="connsiteX3" fmla="*/ 0 w 2123869"/>
              <a:gd name="connsiteY3" fmla="*/ 4163102 h 4163102"/>
              <a:gd name="connsiteX0" fmla="*/ 0 w 2123869"/>
              <a:gd name="connsiteY0" fmla="*/ 4155313 h 4155313"/>
              <a:gd name="connsiteX1" fmla="*/ 785813 w 2123869"/>
              <a:gd name="connsiteY1" fmla="*/ 0 h 4155313"/>
              <a:gd name="connsiteX2" fmla="*/ 2123869 w 2123869"/>
              <a:gd name="connsiteY2" fmla="*/ 3405728 h 4155313"/>
              <a:gd name="connsiteX3" fmla="*/ 0 w 2123869"/>
              <a:gd name="connsiteY3" fmla="*/ 4155313 h 4155313"/>
              <a:gd name="connsiteX0" fmla="*/ 0 w 2123869"/>
              <a:gd name="connsiteY0" fmla="*/ 4147524 h 4147524"/>
              <a:gd name="connsiteX1" fmla="*/ 763677 w 2123869"/>
              <a:gd name="connsiteY1" fmla="*/ 0 h 4147524"/>
              <a:gd name="connsiteX2" fmla="*/ 2123869 w 2123869"/>
              <a:gd name="connsiteY2" fmla="*/ 3397939 h 4147524"/>
              <a:gd name="connsiteX3" fmla="*/ 0 w 2123869"/>
              <a:gd name="connsiteY3" fmla="*/ 4147524 h 4147524"/>
              <a:gd name="connsiteX0" fmla="*/ 0 w 2123869"/>
              <a:gd name="connsiteY0" fmla="*/ 4147524 h 4147524"/>
              <a:gd name="connsiteX1" fmla="*/ 763677 w 2123869"/>
              <a:gd name="connsiteY1" fmla="*/ 0 h 4147524"/>
              <a:gd name="connsiteX2" fmla="*/ 2123869 w 2123869"/>
              <a:gd name="connsiteY2" fmla="*/ 3397939 h 4147524"/>
              <a:gd name="connsiteX3" fmla="*/ 0 w 2123869"/>
              <a:gd name="connsiteY3" fmla="*/ 4147524 h 4147524"/>
              <a:gd name="connsiteX0" fmla="*/ 0 w 2115692"/>
              <a:gd name="connsiteY0" fmla="*/ 4141965 h 4141965"/>
              <a:gd name="connsiteX1" fmla="*/ 755500 w 2115692"/>
              <a:gd name="connsiteY1" fmla="*/ 0 h 4141965"/>
              <a:gd name="connsiteX2" fmla="*/ 2115692 w 2115692"/>
              <a:gd name="connsiteY2" fmla="*/ 3397939 h 4141965"/>
              <a:gd name="connsiteX3" fmla="*/ 0 w 2115692"/>
              <a:gd name="connsiteY3" fmla="*/ 4141965 h 4141965"/>
              <a:gd name="connsiteX0" fmla="*/ 0 w 2118669"/>
              <a:gd name="connsiteY0" fmla="*/ 4140331 h 4140331"/>
              <a:gd name="connsiteX1" fmla="*/ 758477 w 2118669"/>
              <a:gd name="connsiteY1" fmla="*/ 0 h 4140331"/>
              <a:gd name="connsiteX2" fmla="*/ 2118669 w 2118669"/>
              <a:gd name="connsiteY2" fmla="*/ 3397939 h 4140331"/>
              <a:gd name="connsiteX3" fmla="*/ 0 w 2118669"/>
              <a:gd name="connsiteY3" fmla="*/ 4140331 h 4140331"/>
              <a:gd name="connsiteX0" fmla="*/ 0 w 2118669"/>
              <a:gd name="connsiteY0" fmla="*/ 4140331 h 4140331"/>
              <a:gd name="connsiteX1" fmla="*/ 758477 w 2118669"/>
              <a:gd name="connsiteY1" fmla="*/ 0 h 4140331"/>
              <a:gd name="connsiteX2" fmla="*/ 2118669 w 2118669"/>
              <a:gd name="connsiteY2" fmla="*/ 3397939 h 4140331"/>
              <a:gd name="connsiteX3" fmla="*/ 0 w 2118669"/>
              <a:gd name="connsiteY3" fmla="*/ 4140331 h 4140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8669" h="4140331">
                <a:moveTo>
                  <a:pt x="0" y="4140331"/>
                </a:moveTo>
                <a:lnTo>
                  <a:pt x="758477" y="0"/>
                </a:lnTo>
                <a:lnTo>
                  <a:pt x="2118669" y="3397939"/>
                </a:lnTo>
                <a:cubicBezTo>
                  <a:pt x="1403517" y="3640500"/>
                  <a:pt x="706223" y="3892867"/>
                  <a:pt x="0" y="4140331"/>
                </a:cubicBezTo>
                <a:close/>
              </a:path>
            </a:pathLst>
          </a:custGeom>
          <a:gradFill>
            <a:gsLst>
              <a:gs pos="2000">
                <a:schemeClr val="bg2">
                  <a:lumMod val="75000"/>
                </a:schemeClr>
              </a:gs>
              <a:gs pos="100000">
                <a:schemeClr val="bg2"/>
              </a:gs>
            </a:gsLst>
            <a:lin ang="12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72553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 Client Log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4">
            <a:extLst>
              <a:ext uri="{FF2B5EF4-FFF2-40B4-BE49-F238E27FC236}">
                <a16:creationId xmlns:a16="http://schemas.microsoft.com/office/drawing/2014/main" id="{CAE554B7-E337-4E78-B477-48942E8B731A}"/>
              </a:ext>
            </a:extLst>
          </p:cNvPr>
          <p:cNvSpPr/>
          <p:nvPr/>
        </p:nvSpPr>
        <p:spPr>
          <a:xfrm>
            <a:off x="0" y="0"/>
            <a:ext cx="8385464" cy="6867144"/>
          </a:xfrm>
          <a:custGeom>
            <a:avLst/>
            <a:gdLst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8385464 w 8385464"/>
              <a:gd name="connsiteY2" fmla="*/ 6858000 h 6858000"/>
              <a:gd name="connsiteX3" fmla="*/ 0 w 8385464"/>
              <a:gd name="connsiteY3" fmla="*/ 6858000 h 6858000"/>
              <a:gd name="connsiteX4" fmla="*/ 0 w 8385464"/>
              <a:gd name="connsiteY4" fmla="*/ 0 h 6858000"/>
              <a:gd name="connsiteX0" fmla="*/ 0 w 8395855"/>
              <a:gd name="connsiteY0" fmla="*/ 0 h 6858000"/>
              <a:gd name="connsiteX1" fmla="*/ 8385464 w 8395855"/>
              <a:gd name="connsiteY1" fmla="*/ 0 h 6858000"/>
              <a:gd name="connsiteX2" fmla="*/ 8395855 w 8395855"/>
              <a:gd name="connsiteY2" fmla="*/ 3408218 h 6858000"/>
              <a:gd name="connsiteX3" fmla="*/ 8385464 w 8395855"/>
              <a:gd name="connsiteY3" fmla="*/ 6858000 h 6858000"/>
              <a:gd name="connsiteX4" fmla="*/ 0 w 8395855"/>
              <a:gd name="connsiteY4" fmla="*/ 6858000 h 6858000"/>
              <a:gd name="connsiteX5" fmla="*/ 0 w 8395855"/>
              <a:gd name="connsiteY5" fmla="*/ 0 h 6858000"/>
              <a:gd name="connsiteX0" fmla="*/ 0 w 8385468"/>
              <a:gd name="connsiteY0" fmla="*/ 0 h 6858000"/>
              <a:gd name="connsiteX1" fmla="*/ 8385464 w 8385468"/>
              <a:gd name="connsiteY1" fmla="*/ 0 h 6858000"/>
              <a:gd name="connsiteX2" fmla="*/ 6286501 w 8385468"/>
              <a:gd name="connsiteY2" fmla="*/ 3512127 h 6858000"/>
              <a:gd name="connsiteX3" fmla="*/ 8385464 w 8385468"/>
              <a:gd name="connsiteY3" fmla="*/ 6858000 h 6858000"/>
              <a:gd name="connsiteX4" fmla="*/ 0 w 8385468"/>
              <a:gd name="connsiteY4" fmla="*/ 6858000 h 6858000"/>
              <a:gd name="connsiteX5" fmla="*/ 0 w 8385468"/>
              <a:gd name="connsiteY5" fmla="*/ 0 h 6858000"/>
              <a:gd name="connsiteX0" fmla="*/ 0 w 8385470"/>
              <a:gd name="connsiteY0" fmla="*/ 0 h 6858000"/>
              <a:gd name="connsiteX1" fmla="*/ 8385464 w 8385470"/>
              <a:gd name="connsiteY1" fmla="*/ 0 h 6858000"/>
              <a:gd name="connsiteX2" fmla="*/ 6993083 w 8385470"/>
              <a:gd name="connsiteY2" fmla="*/ 3740727 h 6858000"/>
              <a:gd name="connsiteX3" fmla="*/ 8385464 w 8385470"/>
              <a:gd name="connsiteY3" fmla="*/ 6858000 h 6858000"/>
              <a:gd name="connsiteX4" fmla="*/ 0 w 8385470"/>
              <a:gd name="connsiteY4" fmla="*/ 6858000 h 6858000"/>
              <a:gd name="connsiteX5" fmla="*/ 0 w 8385470"/>
              <a:gd name="connsiteY5" fmla="*/ 0 h 6858000"/>
              <a:gd name="connsiteX0" fmla="*/ 0 w 8385474"/>
              <a:gd name="connsiteY0" fmla="*/ 0 h 6858000"/>
              <a:gd name="connsiteX1" fmla="*/ 8385464 w 8385474"/>
              <a:gd name="connsiteY1" fmla="*/ 0 h 6858000"/>
              <a:gd name="connsiteX2" fmla="*/ 6993083 w 8385474"/>
              <a:gd name="connsiteY2" fmla="*/ 3740727 h 6858000"/>
              <a:gd name="connsiteX3" fmla="*/ 8385464 w 8385474"/>
              <a:gd name="connsiteY3" fmla="*/ 6858000 h 6858000"/>
              <a:gd name="connsiteX4" fmla="*/ 0 w 8385474"/>
              <a:gd name="connsiteY4" fmla="*/ 6858000 h 6858000"/>
              <a:gd name="connsiteX5" fmla="*/ 0 w 8385474"/>
              <a:gd name="connsiteY5" fmla="*/ 0 h 6858000"/>
              <a:gd name="connsiteX0" fmla="*/ 0 w 8385470"/>
              <a:gd name="connsiteY0" fmla="*/ 0 h 6858000"/>
              <a:gd name="connsiteX1" fmla="*/ 8385464 w 8385470"/>
              <a:gd name="connsiteY1" fmla="*/ 0 h 6858000"/>
              <a:gd name="connsiteX2" fmla="*/ 6993083 w 8385470"/>
              <a:gd name="connsiteY2" fmla="*/ 3740727 h 6858000"/>
              <a:gd name="connsiteX3" fmla="*/ 8385464 w 8385470"/>
              <a:gd name="connsiteY3" fmla="*/ 6858000 h 6858000"/>
              <a:gd name="connsiteX4" fmla="*/ 0 w 8385470"/>
              <a:gd name="connsiteY4" fmla="*/ 6858000 h 6858000"/>
              <a:gd name="connsiteX5" fmla="*/ 0 w 8385470"/>
              <a:gd name="connsiteY5" fmla="*/ 0 h 6858000"/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6993083 w 8385464"/>
              <a:gd name="connsiteY2" fmla="*/ 3740727 h 6858000"/>
              <a:gd name="connsiteX3" fmla="*/ 8385464 w 8385464"/>
              <a:gd name="connsiteY3" fmla="*/ 6858000 h 6858000"/>
              <a:gd name="connsiteX4" fmla="*/ 0 w 8385464"/>
              <a:gd name="connsiteY4" fmla="*/ 6858000 h 6858000"/>
              <a:gd name="connsiteX5" fmla="*/ 0 w 8385464"/>
              <a:gd name="connsiteY5" fmla="*/ 0 h 6858000"/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6993083 w 8385464"/>
              <a:gd name="connsiteY2" fmla="*/ 3740727 h 6858000"/>
              <a:gd name="connsiteX3" fmla="*/ 8385464 w 8385464"/>
              <a:gd name="connsiteY3" fmla="*/ 6858000 h 6858000"/>
              <a:gd name="connsiteX4" fmla="*/ 0 w 8385464"/>
              <a:gd name="connsiteY4" fmla="*/ 6858000 h 6858000"/>
              <a:gd name="connsiteX5" fmla="*/ 0 w 8385464"/>
              <a:gd name="connsiteY5" fmla="*/ 0 h 6858000"/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6993083 w 8385464"/>
              <a:gd name="connsiteY2" fmla="*/ 3740727 h 6858000"/>
              <a:gd name="connsiteX3" fmla="*/ 8385464 w 8385464"/>
              <a:gd name="connsiteY3" fmla="*/ 6858000 h 6858000"/>
              <a:gd name="connsiteX4" fmla="*/ 0 w 8385464"/>
              <a:gd name="connsiteY4" fmla="*/ 6858000 h 6858000"/>
              <a:gd name="connsiteX5" fmla="*/ 0 w 8385464"/>
              <a:gd name="connsiteY5" fmla="*/ 0 h 6858000"/>
              <a:gd name="connsiteX0" fmla="*/ 0 w 8385464"/>
              <a:gd name="connsiteY0" fmla="*/ 0 h 6858000"/>
              <a:gd name="connsiteX1" fmla="*/ 8385464 w 8385464"/>
              <a:gd name="connsiteY1" fmla="*/ 0 h 6858000"/>
              <a:gd name="connsiteX2" fmla="*/ 6286501 w 8385464"/>
              <a:gd name="connsiteY2" fmla="*/ 4634345 h 6858000"/>
              <a:gd name="connsiteX3" fmla="*/ 8385464 w 8385464"/>
              <a:gd name="connsiteY3" fmla="*/ 6858000 h 6858000"/>
              <a:gd name="connsiteX4" fmla="*/ 0 w 8385464"/>
              <a:gd name="connsiteY4" fmla="*/ 6858000 h 6858000"/>
              <a:gd name="connsiteX5" fmla="*/ 0 w 8385464"/>
              <a:gd name="connsiteY5" fmla="*/ 0 h 6858000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86501 w 8385464"/>
              <a:gd name="connsiteY2" fmla="*/ 4634345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55328 w 8385464"/>
              <a:gd name="connsiteY2" fmla="*/ 5029200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55328 w 8385464"/>
              <a:gd name="connsiteY2" fmla="*/ 5029200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55328 w 8385464"/>
              <a:gd name="connsiteY2" fmla="*/ 5029200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89173"/>
              <a:gd name="connsiteX1" fmla="*/ 8385464 w 8385464"/>
              <a:gd name="connsiteY1" fmla="*/ 0 h 6889173"/>
              <a:gd name="connsiteX2" fmla="*/ 6255328 w 8385464"/>
              <a:gd name="connsiteY2" fmla="*/ 5029200 h 6889173"/>
              <a:gd name="connsiteX3" fmla="*/ 6878783 w 8385464"/>
              <a:gd name="connsiteY3" fmla="*/ 6889173 h 6889173"/>
              <a:gd name="connsiteX4" fmla="*/ 0 w 8385464"/>
              <a:gd name="connsiteY4" fmla="*/ 6858000 h 6889173"/>
              <a:gd name="connsiteX5" fmla="*/ 0 w 8385464"/>
              <a:gd name="connsiteY5" fmla="*/ 0 h 6889173"/>
              <a:gd name="connsiteX0" fmla="*/ 0 w 8385464"/>
              <a:gd name="connsiteY0" fmla="*/ 0 h 6873933"/>
              <a:gd name="connsiteX1" fmla="*/ 8385464 w 8385464"/>
              <a:gd name="connsiteY1" fmla="*/ 0 h 6873933"/>
              <a:gd name="connsiteX2" fmla="*/ 6255328 w 8385464"/>
              <a:gd name="connsiteY2" fmla="*/ 5029200 h 6873933"/>
              <a:gd name="connsiteX3" fmla="*/ 6878783 w 8385464"/>
              <a:gd name="connsiteY3" fmla="*/ 6873933 h 6873933"/>
              <a:gd name="connsiteX4" fmla="*/ 0 w 8385464"/>
              <a:gd name="connsiteY4" fmla="*/ 6858000 h 6873933"/>
              <a:gd name="connsiteX5" fmla="*/ 0 w 8385464"/>
              <a:gd name="connsiteY5" fmla="*/ 0 h 6873933"/>
              <a:gd name="connsiteX0" fmla="*/ 0 w 8385464"/>
              <a:gd name="connsiteY0" fmla="*/ 0 h 6859756"/>
              <a:gd name="connsiteX1" fmla="*/ 8385464 w 8385464"/>
              <a:gd name="connsiteY1" fmla="*/ 0 h 6859756"/>
              <a:gd name="connsiteX2" fmla="*/ 6255328 w 8385464"/>
              <a:gd name="connsiteY2" fmla="*/ 5029200 h 6859756"/>
              <a:gd name="connsiteX3" fmla="*/ 6850430 w 8385464"/>
              <a:gd name="connsiteY3" fmla="*/ 6859756 h 6859756"/>
              <a:gd name="connsiteX4" fmla="*/ 0 w 8385464"/>
              <a:gd name="connsiteY4" fmla="*/ 6858000 h 6859756"/>
              <a:gd name="connsiteX5" fmla="*/ 0 w 8385464"/>
              <a:gd name="connsiteY5" fmla="*/ 0 h 6859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385464" h="6859756">
                <a:moveTo>
                  <a:pt x="0" y="0"/>
                </a:moveTo>
                <a:lnTo>
                  <a:pt x="8385464" y="0"/>
                </a:lnTo>
                <a:cubicBezTo>
                  <a:pt x="7879774" y="1572491"/>
                  <a:pt x="6951518" y="3158836"/>
                  <a:pt x="6255328" y="5029200"/>
                </a:cubicBezTo>
                <a:cubicBezTo>
                  <a:pt x="6698673" y="6345381"/>
                  <a:pt x="6323959" y="5408493"/>
                  <a:pt x="6850430" y="6859756"/>
                </a:cubicBez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Right Triangle 3">
            <a:extLst>
              <a:ext uri="{FF2B5EF4-FFF2-40B4-BE49-F238E27FC236}">
                <a16:creationId xmlns:a16="http://schemas.microsoft.com/office/drawing/2014/main" id="{D048BFA1-9840-47F2-88B0-9356A47BA57D}"/>
              </a:ext>
            </a:extLst>
          </p:cNvPr>
          <p:cNvSpPr/>
          <p:nvPr/>
        </p:nvSpPr>
        <p:spPr>
          <a:xfrm flipH="1">
            <a:off x="5182058" y="4244657"/>
            <a:ext cx="1505899" cy="2626242"/>
          </a:xfrm>
          <a:custGeom>
            <a:avLst/>
            <a:gdLst>
              <a:gd name="connsiteX0" fmla="*/ 0 w 1155025"/>
              <a:gd name="connsiteY0" fmla="*/ 2849526 h 2849526"/>
              <a:gd name="connsiteX1" fmla="*/ 0 w 1155025"/>
              <a:gd name="connsiteY1" fmla="*/ 0 h 2849526"/>
              <a:gd name="connsiteX2" fmla="*/ 1155025 w 1155025"/>
              <a:gd name="connsiteY2" fmla="*/ 2849526 h 2849526"/>
              <a:gd name="connsiteX3" fmla="*/ 0 w 1155025"/>
              <a:gd name="connsiteY3" fmla="*/ 2849526 h 2849526"/>
              <a:gd name="connsiteX0" fmla="*/ 606055 w 1761080"/>
              <a:gd name="connsiteY0" fmla="*/ 2870791 h 2870791"/>
              <a:gd name="connsiteX1" fmla="*/ 0 w 1761080"/>
              <a:gd name="connsiteY1" fmla="*/ 0 h 2870791"/>
              <a:gd name="connsiteX2" fmla="*/ 1761080 w 1761080"/>
              <a:gd name="connsiteY2" fmla="*/ 2870791 h 2870791"/>
              <a:gd name="connsiteX3" fmla="*/ 606055 w 1761080"/>
              <a:gd name="connsiteY3" fmla="*/ 2870791 h 2870791"/>
              <a:gd name="connsiteX0" fmla="*/ 350874 w 1505899"/>
              <a:gd name="connsiteY0" fmla="*/ 2626242 h 2626242"/>
              <a:gd name="connsiteX1" fmla="*/ 0 w 1505899"/>
              <a:gd name="connsiteY1" fmla="*/ 0 h 2626242"/>
              <a:gd name="connsiteX2" fmla="*/ 1505899 w 1505899"/>
              <a:gd name="connsiteY2" fmla="*/ 2626242 h 2626242"/>
              <a:gd name="connsiteX3" fmla="*/ 350874 w 1505899"/>
              <a:gd name="connsiteY3" fmla="*/ 2626242 h 2626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05899" h="2626242">
                <a:moveTo>
                  <a:pt x="350874" y="2626242"/>
                </a:moveTo>
                <a:lnTo>
                  <a:pt x="0" y="0"/>
                </a:lnTo>
                <a:lnTo>
                  <a:pt x="1505899" y="2626242"/>
                </a:lnTo>
                <a:lnTo>
                  <a:pt x="350874" y="2626242"/>
                </a:lnTo>
                <a:close/>
              </a:path>
            </a:pathLst>
          </a:custGeom>
          <a:gradFill>
            <a:gsLst>
              <a:gs pos="2000">
                <a:srgbClr val="62B53F"/>
              </a:gs>
              <a:gs pos="52000">
                <a:srgbClr val="529533"/>
              </a:gs>
            </a:gsLst>
            <a:lin ang="14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" name="Right Triangle 3">
            <a:extLst>
              <a:ext uri="{FF2B5EF4-FFF2-40B4-BE49-F238E27FC236}">
                <a16:creationId xmlns:a16="http://schemas.microsoft.com/office/drawing/2014/main" id="{05EA0488-6DF6-4EA9-B352-83FC6A3A09EC}"/>
              </a:ext>
            </a:extLst>
          </p:cNvPr>
          <p:cNvSpPr/>
          <p:nvPr/>
        </p:nvSpPr>
        <p:spPr>
          <a:xfrm>
            <a:off x="6009662" y="3819354"/>
            <a:ext cx="963639" cy="3051545"/>
          </a:xfrm>
          <a:custGeom>
            <a:avLst/>
            <a:gdLst>
              <a:gd name="connsiteX0" fmla="*/ 0 w 1155025"/>
              <a:gd name="connsiteY0" fmla="*/ 2849526 h 2849526"/>
              <a:gd name="connsiteX1" fmla="*/ 0 w 1155025"/>
              <a:gd name="connsiteY1" fmla="*/ 0 h 2849526"/>
              <a:gd name="connsiteX2" fmla="*/ 1155025 w 1155025"/>
              <a:gd name="connsiteY2" fmla="*/ 2849526 h 2849526"/>
              <a:gd name="connsiteX3" fmla="*/ 0 w 1155025"/>
              <a:gd name="connsiteY3" fmla="*/ 2849526 h 2849526"/>
              <a:gd name="connsiteX0" fmla="*/ 606055 w 1761080"/>
              <a:gd name="connsiteY0" fmla="*/ 2870791 h 2870791"/>
              <a:gd name="connsiteX1" fmla="*/ 0 w 1761080"/>
              <a:gd name="connsiteY1" fmla="*/ 0 h 2870791"/>
              <a:gd name="connsiteX2" fmla="*/ 1761080 w 1761080"/>
              <a:gd name="connsiteY2" fmla="*/ 2870791 h 2870791"/>
              <a:gd name="connsiteX3" fmla="*/ 606055 w 1761080"/>
              <a:gd name="connsiteY3" fmla="*/ 2870791 h 2870791"/>
              <a:gd name="connsiteX0" fmla="*/ 350874 w 1505899"/>
              <a:gd name="connsiteY0" fmla="*/ 2626242 h 2626242"/>
              <a:gd name="connsiteX1" fmla="*/ 0 w 1505899"/>
              <a:gd name="connsiteY1" fmla="*/ 0 h 2626242"/>
              <a:gd name="connsiteX2" fmla="*/ 1505899 w 1505899"/>
              <a:gd name="connsiteY2" fmla="*/ 2626242 h 2626242"/>
              <a:gd name="connsiteX3" fmla="*/ 350874 w 1505899"/>
              <a:gd name="connsiteY3" fmla="*/ 2626242 h 2626242"/>
              <a:gd name="connsiteX0" fmla="*/ 0 w 1155025"/>
              <a:gd name="connsiteY0" fmla="*/ 3051545 h 3051545"/>
              <a:gd name="connsiteX1" fmla="*/ 733647 w 1155025"/>
              <a:gd name="connsiteY1" fmla="*/ 0 h 3051545"/>
              <a:gd name="connsiteX2" fmla="*/ 1155025 w 1155025"/>
              <a:gd name="connsiteY2" fmla="*/ 3051545 h 3051545"/>
              <a:gd name="connsiteX3" fmla="*/ 0 w 1155025"/>
              <a:gd name="connsiteY3" fmla="*/ 3051545 h 3051545"/>
              <a:gd name="connsiteX0" fmla="*/ 0 w 963639"/>
              <a:gd name="connsiteY0" fmla="*/ 3051545 h 3051545"/>
              <a:gd name="connsiteX1" fmla="*/ 733647 w 963639"/>
              <a:gd name="connsiteY1" fmla="*/ 0 h 3051545"/>
              <a:gd name="connsiteX2" fmla="*/ 963639 w 963639"/>
              <a:gd name="connsiteY2" fmla="*/ 3051545 h 3051545"/>
              <a:gd name="connsiteX3" fmla="*/ 0 w 963639"/>
              <a:gd name="connsiteY3" fmla="*/ 3051545 h 3051545"/>
              <a:gd name="connsiteX0" fmla="*/ 0 w 963639"/>
              <a:gd name="connsiteY0" fmla="*/ 3051545 h 3051545"/>
              <a:gd name="connsiteX1" fmla="*/ 754912 w 963639"/>
              <a:gd name="connsiteY1" fmla="*/ 0 h 3051545"/>
              <a:gd name="connsiteX2" fmla="*/ 963639 w 963639"/>
              <a:gd name="connsiteY2" fmla="*/ 3051545 h 3051545"/>
              <a:gd name="connsiteX3" fmla="*/ 0 w 963639"/>
              <a:gd name="connsiteY3" fmla="*/ 3051545 h 30515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63639" h="3051545">
                <a:moveTo>
                  <a:pt x="0" y="3051545"/>
                </a:moveTo>
                <a:lnTo>
                  <a:pt x="754912" y="0"/>
                </a:lnTo>
                <a:lnTo>
                  <a:pt x="963639" y="3051545"/>
                </a:lnTo>
                <a:lnTo>
                  <a:pt x="0" y="3051545"/>
                </a:lnTo>
                <a:close/>
              </a:path>
            </a:pathLst>
          </a:custGeom>
          <a:gradFill>
            <a:gsLst>
              <a:gs pos="27000">
                <a:srgbClr val="5EAC3E"/>
              </a:gs>
              <a:gs pos="64000">
                <a:srgbClr val="67BD42"/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Right Triangle 3">
            <a:extLst>
              <a:ext uri="{FF2B5EF4-FFF2-40B4-BE49-F238E27FC236}">
                <a16:creationId xmlns:a16="http://schemas.microsoft.com/office/drawing/2014/main" id="{3F7BA2F8-1EC4-4C88-BB12-9EB40316DCA2}"/>
              </a:ext>
            </a:extLst>
          </p:cNvPr>
          <p:cNvSpPr/>
          <p:nvPr/>
        </p:nvSpPr>
        <p:spPr>
          <a:xfrm rot="12173926">
            <a:off x="7077301" y="-433026"/>
            <a:ext cx="1014731" cy="5982297"/>
          </a:xfrm>
          <a:custGeom>
            <a:avLst/>
            <a:gdLst>
              <a:gd name="connsiteX0" fmla="*/ 0 w 1155025"/>
              <a:gd name="connsiteY0" fmla="*/ 2849526 h 2849526"/>
              <a:gd name="connsiteX1" fmla="*/ 0 w 1155025"/>
              <a:gd name="connsiteY1" fmla="*/ 0 h 2849526"/>
              <a:gd name="connsiteX2" fmla="*/ 1155025 w 1155025"/>
              <a:gd name="connsiteY2" fmla="*/ 2849526 h 2849526"/>
              <a:gd name="connsiteX3" fmla="*/ 0 w 1155025"/>
              <a:gd name="connsiteY3" fmla="*/ 2849526 h 2849526"/>
              <a:gd name="connsiteX0" fmla="*/ 606055 w 1761080"/>
              <a:gd name="connsiteY0" fmla="*/ 2870791 h 2870791"/>
              <a:gd name="connsiteX1" fmla="*/ 0 w 1761080"/>
              <a:gd name="connsiteY1" fmla="*/ 0 h 2870791"/>
              <a:gd name="connsiteX2" fmla="*/ 1761080 w 1761080"/>
              <a:gd name="connsiteY2" fmla="*/ 2870791 h 2870791"/>
              <a:gd name="connsiteX3" fmla="*/ 606055 w 1761080"/>
              <a:gd name="connsiteY3" fmla="*/ 2870791 h 2870791"/>
              <a:gd name="connsiteX0" fmla="*/ 350874 w 1505899"/>
              <a:gd name="connsiteY0" fmla="*/ 2626242 h 2626242"/>
              <a:gd name="connsiteX1" fmla="*/ 0 w 1505899"/>
              <a:gd name="connsiteY1" fmla="*/ 0 h 2626242"/>
              <a:gd name="connsiteX2" fmla="*/ 1505899 w 1505899"/>
              <a:gd name="connsiteY2" fmla="*/ 2626242 h 2626242"/>
              <a:gd name="connsiteX3" fmla="*/ 350874 w 1505899"/>
              <a:gd name="connsiteY3" fmla="*/ 2626242 h 2626242"/>
              <a:gd name="connsiteX0" fmla="*/ 0 w 1155025"/>
              <a:gd name="connsiteY0" fmla="*/ 3051545 h 3051545"/>
              <a:gd name="connsiteX1" fmla="*/ 733647 w 1155025"/>
              <a:gd name="connsiteY1" fmla="*/ 0 h 3051545"/>
              <a:gd name="connsiteX2" fmla="*/ 1155025 w 1155025"/>
              <a:gd name="connsiteY2" fmla="*/ 3051545 h 3051545"/>
              <a:gd name="connsiteX3" fmla="*/ 0 w 1155025"/>
              <a:gd name="connsiteY3" fmla="*/ 3051545 h 3051545"/>
              <a:gd name="connsiteX0" fmla="*/ 0 w 963639"/>
              <a:gd name="connsiteY0" fmla="*/ 3051545 h 3051545"/>
              <a:gd name="connsiteX1" fmla="*/ 733647 w 963639"/>
              <a:gd name="connsiteY1" fmla="*/ 0 h 3051545"/>
              <a:gd name="connsiteX2" fmla="*/ 963639 w 963639"/>
              <a:gd name="connsiteY2" fmla="*/ 3051545 h 3051545"/>
              <a:gd name="connsiteX3" fmla="*/ 0 w 963639"/>
              <a:gd name="connsiteY3" fmla="*/ 3051545 h 3051545"/>
              <a:gd name="connsiteX0" fmla="*/ 0 w 963639"/>
              <a:gd name="connsiteY0" fmla="*/ 3051545 h 3051545"/>
              <a:gd name="connsiteX1" fmla="*/ 754912 w 963639"/>
              <a:gd name="connsiteY1" fmla="*/ 0 h 3051545"/>
              <a:gd name="connsiteX2" fmla="*/ 963639 w 963639"/>
              <a:gd name="connsiteY2" fmla="*/ 3051545 h 3051545"/>
              <a:gd name="connsiteX3" fmla="*/ 0 w 963639"/>
              <a:gd name="connsiteY3" fmla="*/ 3051545 h 3051545"/>
              <a:gd name="connsiteX0" fmla="*/ 0 w 1014731"/>
              <a:gd name="connsiteY0" fmla="*/ 3477101 h 3477101"/>
              <a:gd name="connsiteX1" fmla="*/ 806004 w 1014731"/>
              <a:gd name="connsiteY1" fmla="*/ 0 h 3477101"/>
              <a:gd name="connsiteX2" fmla="*/ 1014731 w 1014731"/>
              <a:gd name="connsiteY2" fmla="*/ 3051545 h 3477101"/>
              <a:gd name="connsiteX3" fmla="*/ 0 w 1014731"/>
              <a:gd name="connsiteY3" fmla="*/ 3477101 h 3477101"/>
              <a:gd name="connsiteX0" fmla="*/ 0 w 1014731"/>
              <a:gd name="connsiteY0" fmla="*/ 5974885 h 5974885"/>
              <a:gd name="connsiteX1" fmla="*/ 789755 w 1014731"/>
              <a:gd name="connsiteY1" fmla="*/ 0 h 5974885"/>
              <a:gd name="connsiteX2" fmla="*/ 1014731 w 1014731"/>
              <a:gd name="connsiteY2" fmla="*/ 5549329 h 5974885"/>
              <a:gd name="connsiteX3" fmla="*/ 0 w 1014731"/>
              <a:gd name="connsiteY3" fmla="*/ 5974885 h 5974885"/>
              <a:gd name="connsiteX0" fmla="*/ 0 w 1014731"/>
              <a:gd name="connsiteY0" fmla="*/ 5982297 h 5982297"/>
              <a:gd name="connsiteX1" fmla="*/ 807304 w 1014731"/>
              <a:gd name="connsiteY1" fmla="*/ 0 h 5982297"/>
              <a:gd name="connsiteX2" fmla="*/ 1014731 w 1014731"/>
              <a:gd name="connsiteY2" fmla="*/ 5556741 h 5982297"/>
              <a:gd name="connsiteX3" fmla="*/ 0 w 1014731"/>
              <a:gd name="connsiteY3" fmla="*/ 5982297 h 5982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4731" h="5982297">
                <a:moveTo>
                  <a:pt x="0" y="5982297"/>
                </a:moveTo>
                <a:lnTo>
                  <a:pt x="807304" y="0"/>
                </a:lnTo>
                <a:lnTo>
                  <a:pt x="1014731" y="5556741"/>
                </a:lnTo>
                <a:lnTo>
                  <a:pt x="0" y="5982297"/>
                </a:lnTo>
                <a:close/>
              </a:path>
            </a:pathLst>
          </a:custGeom>
          <a:gradFill>
            <a:gsLst>
              <a:gs pos="34000">
                <a:schemeClr val="bg2"/>
              </a:gs>
              <a:gs pos="100000">
                <a:srgbClr val="5BA23C"/>
              </a:gs>
            </a:gsLst>
            <a:lin ang="21594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ltGray">
          <a:xfrm>
            <a:off x="427964" y="2128789"/>
            <a:ext cx="5760720" cy="2086725"/>
          </a:xfrm>
        </p:spPr>
        <p:txBody>
          <a:bodyPr wrap="square" tIns="91440" anchor="ctr" anchorCtr="0">
            <a:noAutofit/>
          </a:bodyPr>
          <a:lstStyle>
            <a:lvl1pPr>
              <a:lnSpc>
                <a:spcPct val="80000"/>
              </a:lnSpc>
              <a:defRPr sz="5400" b="0" cap="all" baseline="0">
                <a:solidFill>
                  <a:schemeClr val="bg2"/>
                </a:solidFill>
                <a:effectLst/>
                <a:latin typeface="+mn-lt"/>
              </a:defRPr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427965" y="4961946"/>
            <a:ext cx="4937760" cy="276999"/>
          </a:xfrm>
        </p:spPr>
        <p:txBody>
          <a:bodyPr wrap="square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bg1"/>
                </a:solidFill>
                <a:effectLst/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Add Presenter’s Name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427965" y="5275940"/>
            <a:ext cx="4937760" cy="221599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buNone/>
              <a:defRPr sz="1600">
                <a:solidFill>
                  <a:schemeClr val="bg1"/>
                </a:solidFill>
                <a:effectLst/>
                <a:latin typeface="+mn-lt"/>
              </a:defRPr>
            </a:lvl1pPr>
            <a:lvl2pPr marL="455613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Add Presenter’s Title</a:t>
            </a: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427965" y="6263052"/>
            <a:ext cx="4572000" cy="193899"/>
          </a:xfrm>
        </p:spPr>
        <p:txBody>
          <a:bodyPr anchor="b" anchorCtr="0">
            <a:noAutofit/>
          </a:bodyPr>
          <a:lstStyle>
            <a:lvl1pPr marL="0" indent="0" algn="l">
              <a:spcBef>
                <a:spcPts val="0"/>
              </a:spcBef>
              <a:buFontTx/>
              <a:buNone/>
              <a:defRPr sz="1400">
                <a:solidFill>
                  <a:schemeClr val="bg1"/>
                </a:solidFill>
                <a:effectLst/>
                <a:latin typeface="+mn-lt"/>
              </a:defRPr>
            </a:lvl1pPr>
            <a:lvl2pPr marL="455613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2pPr>
            <a:lvl3pPr marL="914400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3pPr>
            <a:lvl4pPr marL="1371600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4pPr>
            <a:lvl5pPr marL="1828800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5pPr>
          </a:lstStyle>
          <a:p>
            <a:pPr lvl="0"/>
            <a:r>
              <a:rPr lang="en-US" dirty="0"/>
              <a:t>Click to Add Date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B4A39F-25EE-4457-8E27-D06C5F09B708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7430114" y="3256546"/>
            <a:ext cx="4310701" cy="1882441"/>
          </a:xfrm>
        </p:spPr>
        <p:txBody>
          <a:bodyPr anchor="b" anchorCtr="0"/>
          <a:lstStyle>
            <a:lvl1pPr marL="0" indent="0" algn="ctr">
              <a:buNone/>
              <a:defRPr sz="1600">
                <a:solidFill>
                  <a:srgbClr val="FF0000"/>
                </a:solidFill>
              </a:defRPr>
            </a:lvl1pPr>
          </a:lstStyle>
          <a:p>
            <a:pPr lvl="0"/>
            <a:r>
              <a:rPr lang="en-US"/>
              <a:t>Click on picture icon to add logo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0EAA543-3DF8-4DD0-BCAA-E95DA54D93E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41" y="538947"/>
            <a:ext cx="2111973" cy="820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1776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2406316" y="0"/>
            <a:ext cx="9803732" cy="6865374"/>
          </a:xfrm>
          <a:custGeom>
            <a:avLst/>
            <a:gdLst>
              <a:gd name="connsiteX0" fmla="*/ 0 w 12192000"/>
              <a:gd name="connsiteY0" fmla="*/ 6858000 h 6858000"/>
              <a:gd name="connsiteX1" fmla="*/ 1714500 w 12192000"/>
              <a:gd name="connsiteY1" fmla="*/ 0 h 6858000"/>
              <a:gd name="connsiteX2" fmla="*/ 12192000 w 12192000"/>
              <a:gd name="connsiteY2" fmla="*/ 0 h 6858000"/>
              <a:gd name="connsiteX3" fmla="*/ 10477500 w 12192000"/>
              <a:gd name="connsiteY3" fmla="*/ 6858000 h 6858000"/>
              <a:gd name="connsiteX4" fmla="*/ 0 w 12192000"/>
              <a:gd name="connsiteY4" fmla="*/ 6858000 h 6858000"/>
              <a:gd name="connsiteX0" fmla="*/ 0 w 12192000"/>
              <a:gd name="connsiteY0" fmla="*/ 6874042 h 6874042"/>
              <a:gd name="connsiteX1" fmla="*/ 4184985 w 12192000"/>
              <a:gd name="connsiteY1" fmla="*/ 0 h 6874042"/>
              <a:gd name="connsiteX2" fmla="*/ 12192000 w 12192000"/>
              <a:gd name="connsiteY2" fmla="*/ 16042 h 6874042"/>
              <a:gd name="connsiteX3" fmla="*/ 10477500 w 12192000"/>
              <a:gd name="connsiteY3" fmla="*/ 6874042 h 6874042"/>
              <a:gd name="connsiteX4" fmla="*/ 0 w 12192000"/>
              <a:gd name="connsiteY4" fmla="*/ 6874042 h 6874042"/>
              <a:gd name="connsiteX0" fmla="*/ 0 w 12192000"/>
              <a:gd name="connsiteY0" fmla="*/ 6874042 h 6874042"/>
              <a:gd name="connsiteX1" fmla="*/ 3705726 w 12192000"/>
              <a:gd name="connsiteY1" fmla="*/ 818147 h 6874042"/>
              <a:gd name="connsiteX2" fmla="*/ 4184985 w 12192000"/>
              <a:gd name="connsiteY2" fmla="*/ 0 h 6874042"/>
              <a:gd name="connsiteX3" fmla="*/ 12192000 w 12192000"/>
              <a:gd name="connsiteY3" fmla="*/ 16042 h 6874042"/>
              <a:gd name="connsiteX4" fmla="*/ 10477500 w 12192000"/>
              <a:gd name="connsiteY4" fmla="*/ 6874042 h 6874042"/>
              <a:gd name="connsiteX5" fmla="*/ 0 w 12192000"/>
              <a:gd name="connsiteY5" fmla="*/ 6874042 h 6874042"/>
              <a:gd name="connsiteX0" fmla="*/ 0 w 12192000"/>
              <a:gd name="connsiteY0" fmla="*/ 6874042 h 6874042"/>
              <a:gd name="connsiteX1" fmla="*/ 2422358 w 12192000"/>
              <a:gd name="connsiteY1" fmla="*/ 4251158 h 6874042"/>
              <a:gd name="connsiteX2" fmla="*/ 4184985 w 12192000"/>
              <a:gd name="connsiteY2" fmla="*/ 0 h 6874042"/>
              <a:gd name="connsiteX3" fmla="*/ 12192000 w 12192000"/>
              <a:gd name="connsiteY3" fmla="*/ 16042 h 6874042"/>
              <a:gd name="connsiteX4" fmla="*/ 10477500 w 12192000"/>
              <a:gd name="connsiteY4" fmla="*/ 6874042 h 6874042"/>
              <a:gd name="connsiteX5" fmla="*/ 0 w 12192000"/>
              <a:gd name="connsiteY5" fmla="*/ 6874042 h 6874042"/>
              <a:gd name="connsiteX0" fmla="*/ 0 w 12192000"/>
              <a:gd name="connsiteY0" fmla="*/ 6858000 h 6858000"/>
              <a:gd name="connsiteX1" fmla="*/ 2422358 w 12192000"/>
              <a:gd name="connsiteY1" fmla="*/ 4235116 h 6858000"/>
              <a:gd name="connsiteX2" fmla="*/ 4810627 w 12192000"/>
              <a:gd name="connsiteY2" fmla="*/ 0 h 6858000"/>
              <a:gd name="connsiteX3" fmla="*/ 12192000 w 12192000"/>
              <a:gd name="connsiteY3" fmla="*/ 0 h 6858000"/>
              <a:gd name="connsiteX4" fmla="*/ 10477500 w 12192000"/>
              <a:gd name="connsiteY4" fmla="*/ 6858000 h 6858000"/>
              <a:gd name="connsiteX5" fmla="*/ 0 w 12192000"/>
              <a:gd name="connsiteY5" fmla="*/ 6858000 h 6858000"/>
              <a:gd name="connsiteX0" fmla="*/ 0 w 12192000"/>
              <a:gd name="connsiteY0" fmla="*/ 6858000 h 6858000"/>
              <a:gd name="connsiteX1" fmla="*/ 2406315 w 12192000"/>
              <a:gd name="connsiteY1" fmla="*/ 4106779 h 6858000"/>
              <a:gd name="connsiteX2" fmla="*/ 4810627 w 12192000"/>
              <a:gd name="connsiteY2" fmla="*/ 0 h 6858000"/>
              <a:gd name="connsiteX3" fmla="*/ 12192000 w 12192000"/>
              <a:gd name="connsiteY3" fmla="*/ 0 h 6858000"/>
              <a:gd name="connsiteX4" fmla="*/ 10477500 w 12192000"/>
              <a:gd name="connsiteY4" fmla="*/ 6858000 h 6858000"/>
              <a:gd name="connsiteX5" fmla="*/ 0 w 12192000"/>
              <a:gd name="connsiteY5" fmla="*/ 6858000 h 6858000"/>
              <a:gd name="connsiteX0" fmla="*/ 224590 w 9785685"/>
              <a:gd name="connsiteY0" fmla="*/ 6858000 h 6858000"/>
              <a:gd name="connsiteX1" fmla="*/ 0 w 9785685"/>
              <a:gd name="connsiteY1" fmla="*/ 4106779 h 6858000"/>
              <a:gd name="connsiteX2" fmla="*/ 2404312 w 9785685"/>
              <a:gd name="connsiteY2" fmla="*/ 0 h 6858000"/>
              <a:gd name="connsiteX3" fmla="*/ 9785685 w 9785685"/>
              <a:gd name="connsiteY3" fmla="*/ 0 h 6858000"/>
              <a:gd name="connsiteX4" fmla="*/ 8071185 w 9785685"/>
              <a:gd name="connsiteY4" fmla="*/ 6858000 h 6858000"/>
              <a:gd name="connsiteX5" fmla="*/ 224590 w 9785685"/>
              <a:gd name="connsiteY5" fmla="*/ 6858000 h 6858000"/>
              <a:gd name="connsiteX0" fmla="*/ 224590 w 9803732"/>
              <a:gd name="connsiteY0" fmla="*/ 6858000 h 6858000"/>
              <a:gd name="connsiteX1" fmla="*/ 0 w 9803732"/>
              <a:gd name="connsiteY1" fmla="*/ 4106779 h 6858000"/>
              <a:gd name="connsiteX2" fmla="*/ 2404312 w 9803732"/>
              <a:gd name="connsiteY2" fmla="*/ 0 h 6858000"/>
              <a:gd name="connsiteX3" fmla="*/ 9785685 w 9803732"/>
              <a:gd name="connsiteY3" fmla="*/ 0 h 6858000"/>
              <a:gd name="connsiteX4" fmla="*/ 9803732 w 9803732"/>
              <a:gd name="connsiteY4" fmla="*/ 6858000 h 6858000"/>
              <a:gd name="connsiteX5" fmla="*/ 224590 w 9803732"/>
              <a:gd name="connsiteY5" fmla="*/ 6858000 h 6858000"/>
              <a:gd name="connsiteX0" fmla="*/ 197295 w 9803732"/>
              <a:gd name="connsiteY0" fmla="*/ 6858000 h 6858000"/>
              <a:gd name="connsiteX1" fmla="*/ 0 w 9803732"/>
              <a:gd name="connsiteY1" fmla="*/ 4106779 h 6858000"/>
              <a:gd name="connsiteX2" fmla="*/ 2404312 w 9803732"/>
              <a:gd name="connsiteY2" fmla="*/ 0 h 6858000"/>
              <a:gd name="connsiteX3" fmla="*/ 9785685 w 9803732"/>
              <a:gd name="connsiteY3" fmla="*/ 0 h 6858000"/>
              <a:gd name="connsiteX4" fmla="*/ 9803732 w 9803732"/>
              <a:gd name="connsiteY4" fmla="*/ 6858000 h 6858000"/>
              <a:gd name="connsiteX5" fmla="*/ 197295 w 9803732"/>
              <a:gd name="connsiteY5" fmla="*/ 6858000 h 6858000"/>
              <a:gd name="connsiteX0" fmla="*/ 197295 w 9803732"/>
              <a:gd name="connsiteY0" fmla="*/ 6865374 h 6865374"/>
              <a:gd name="connsiteX1" fmla="*/ 0 w 9803732"/>
              <a:gd name="connsiteY1" fmla="*/ 4106779 h 6865374"/>
              <a:gd name="connsiteX2" fmla="*/ 2404312 w 9803732"/>
              <a:gd name="connsiteY2" fmla="*/ 0 h 6865374"/>
              <a:gd name="connsiteX3" fmla="*/ 9785685 w 9803732"/>
              <a:gd name="connsiteY3" fmla="*/ 0 h 6865374"/>
              <a:gd name="connsiteX4" fmla="*/ 9803732 w 9803732"/>
              <a:gd name="connsiteY4" fmla="*/ 6858000 h 6865374"/>
              <a:gd name="connsiteX5" fmla="*/ 197295 w 9803732"/>
              <a:gd name="connsiteY5" fmla="*/ 6865374 h 68653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803732" h="6865374">
                <a:moveTo>
                  <a:pt x="197295" y="6865374"/>
                </a:moveTo>
                <a:lnTo>
                  <a:pt x="0" y="4106779"/>
                </a:lnTo>
                <a:lnTo>
                  <a:pt x="2404312" y="0"/>
                </a:lnTo>
                <a:lnTo>
                  <a:pt x="9785685" y="0"/>
                </a:lnTo>
                <a:cubicBezTo>
                  <a:pt x="9791701" y="2286000"/>
                  <a:pt x="9797716" y="4572000"/>
                  <a:pt x="9803732" y="6858000"/>
                </a:cubicBezTo>
                <a:lnTo>
                  <a:pt x="197295" y="6865374"/>
                </a:lnTo>
                <a:close/>
              </a:path>
            </a:pathLst>
          </a:custGeom>
          <a:noFill/>
        </p:spPr>
        <p:txBody>
          <a:bodyPr bIns="548640" anchor="ctr"/>
          <a:lstStyle>
            <a:lvl1pPr marL="0" indent="0" algn="ctr">
              <a:buNone/>
              <a:defRPr sz="1600">
                <a:solidFill>
                  <a:srgbClr val="FF000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FD6E0B0-89DB-42DE-9D50-C072DC4DCA4F}"/>
              </a:ext>
            </a:extLst>
          </p:cNvPr>
          <p:cNvGrpSpPr/>
          <p:nvPr/>
        </p:nvGrpSpPr>
        <p:grpSpPr>
          <a:xfrm>
            <a:off x="1" y="-442088"/>
            <a:ext cx="3898232" cy="7312120"/>
            <a:chOff x="1" y="-442088"/>
            <a:chExt cx="3898232" cy="7312120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B8DAD46A-C267-4F1E-9B70-7548D58BC129}"/>
                </a:ext>
              </a:extLst>
            </p:cNvPr>
            <p:cNvGrpSpPr/>
            <p:nvPr/>
          </p:nvGrpSpPr>
          <p:grpSpPr>
            <a:xfrm>
              <a:off x="1" y="-12032"/>
              <a:ext cx="3898232" cy="6882064"/>
              <a:chOff x="1" y="-12032"/>
              <a:chExt cx="3898232" cy="6882064"/>
            </a:xfrm>
          </p:grpSpPr>
          <p:sp>
            <p:nvSpPr>
              <p:cNvPr id="10" name="Rectangle 4">
                <a:extLst>
                  <a:ext uri="{FF2B5EF4-FFF2-40B4-BE49-F238E27FC236}">
                    <a16:creationId xmlns:a16="http://schemas.microsoft.com/office/drawing/2014/main" id="{0A292985-5E5C-4C2B-95EA-E7AFEDDBDBAF}"/>
                  </a:ext>
                </a:extLst>
              </p:cNvPr>
              <p:cNvSpPr/>
              <p:nvPr/>
            </p:nvSpPr>
            <p:spPr>
              <a:xfrm>
                <a:off x="1" y="-12032"/>
                <a:ext cx="3898232" cy="6877142"/>
              </a:xfrm>
              <a:custGeom>
                <a:avLst/>
                <a:gdLst>
                  <a:gd name="connsiteX0" fmla="*/ 0 w 8385464"/>
                  <a:gd name="connsiteY0" fmla="*/ 0 h 6858000"/>
                  <a:gd name="connsiteX1" fmla="*/ 8385464 w 8385464"/>
                  <a:gd name="connsiteY1" fmla="*/ 0 h 6858000"/>
                  <a:gd name="connsiteX2" fmla="*/ 8385464 w 8385464"/>
                  <a:gd name="connsiteY2" fmla="*/ 6858000 h 6858000"/>
                  <a:gd name="connsiteX3" fmla="*/ 0 w 8385464"/>
                  <a:gd name="connsiteY3" fmla="*/ 6858000 h 6858000"/>
                  <a:gd name="connsiteX4" fmla="*/ 0 w 8385464"/>
                  <a:gd name="connsiteY4" fmla="*/ 0 h 6858000"/>
                  <a:gd name="connsiteX0" fmla="*/ 0 w 8395855"/>
                  <a:gd name="connsiteY0" fmla="*/ 0 h 6858000"/>
                  <a:gd name="connsiteX1" fmla="*/ 8385464 w 8395855"/>
                  <a:gd name="connsiteY1" fmla="*/ 0 h 6858000"/>
                  <a:gd name="connsiteX2" fmla="*/ 8395855 w 8395855"/>
                  <a:gd name="connsiteY2" fmla="*/ 3408218 h 6858000"/>
                  <a:gd name="connsiteX3" fmla="*/ 8385464 w 8395855"/>
                  <a:gd name="connsiteY3" fmla="*/ 6858000 h 6858000"/>
                  <a:gd name="connsiteX4" fmla="*/ 0 w 8395855"/>
                  <a:gd name="connsiteY4" fmla="*/ 6858000 h 6858000"/>
                  <a:gd name="connsiteX5" fmla="*/ 0 w 8395855"/>
                  <a:gd name="connsiteY5" fmla="*/ 0 h 6858000"/>
                  <a:gd name="connsiteX0" fmla="*/ 0 w 8385468"/>
                  <a:gd name="connsiteY0" fmla="*/ 0 h 6858000"/>
                  <a:gd name="connsiteX1" fmla="*/ 8385464 w 8385468"/>
                  <a:gd name="connsiteY1" fmla="*/ 0 h 6858000"/>
                  <a:gd name="connsiteX2" fmla="*/ 6286501 w 8385468"/>
                  <a:gd name="connsiteY2" fmla="*/ 3512127 h 6858000"/>
                  <a:gd name="connsiteX3" fmla="*/ 8385464 w 8385468"/>
                  <a:gd name="connsiteY3" fmla="*/ 6858000 h 6858000"/>
                  <a:gd name="connsiteX4" fmla="*/ 0 w 8385468"/>
                  <a:gd name="connsiteY4" fmla="*/ 6858000 h 6858000"/>
                  <a:gd name="connsiteX5" fmla="*/ 0 w 8385468"/>
                  <a:gd name="connsiteY5" fmla="*/ 0 h 6858000"/>
                  <a:gd name="connsiteX0" fmla="*/ 0 w 8385470"/>
                  <a:gd name="connsiteY0" fmla="*/ 0 h 6858000"/>
                  <a:gd name="connsiteX1" fmla="*/ 8385464 w 8385470"/>
                  <a:gd name="connsiteY1" fmla="*/ 0 h 6858000"/>
                  <a:gd name="connsiteX2" fmla="*/ 6993083 w 8385470"/>
                  <a:gd name="connsiteY2" fmla="*/ 3740727 h 6858000"/>
                  <a:gd name="connsiteX3" fmla="*/ 8385464 w 8385470"/>
                  <a:gd name="connsiteY3" fmla="*/ 6858000 h 6858000"/>
                  <a:gd name="connsiteX4" fmla="*/ 0 w 8385470"/>
                  <a:gd name="connsiteY4" fmla="*/ 6858000 h 6858000"/>
                  <a:gd name="connsiteX5" fmla="*/ 0 w 8385470"/>
                  <a:gd name="connsiteY5" fmla="*/ 0 h 6858000"/>
                  <a:gd name="connsiteX0" fmla="*/ 0 w 8385474"/>
                  <a:gd name="connsiteY0" fmla="*/ 0 h 6858000"/>
                  <a:gd name="connsiteX1" fmla="*/ 8385464 w 8385474"/>
                  <a:gd name="connsiteY1" fmla="*/ 0 h 6858000"/>
                  <a:gd name="connsiteX2" fmla="*/ 6993083 w 8385474"/>
                  <a:gd name="connsiteY2" fmla="*/ 3740727 h 6858000"/>
                  <a:gd name="connsiteX3" fmla="*/ 8385464 w 8385474"/>
                  <a:gd name="connsiteY3" fmla="*/ 6858000 h 6858000"/>
                  <a:gd name="connsiteX4" fmla="*/ 0 w 8385474"/>
                  <a:gd name="connsiteY4" fmla="*/ 6858000 h 6858000"/>
                  <a:gd name="connsiteX5" fmla="*/ 0 w 8385474"/>
                  <a:gd name="connsiteY5" fmla="*/ 0 h 6858000"/>
                  <a:gd name="connsiteX0" fmla="*/ 0 w 8385470"/>
                  <a:gd name="connsiteY0" fmla="*/ 0 h 6858000"/>
                  <a:gd name="connsiteX1" fmla="*/ 8385464 w 8385470"/>
                  <a:gd name="connsiteY1" fmla="*/ 0 h 6858000"/>
                  <a:gd name="connsiteX2" fmla="*/ 6993083 w 8385470"/>
                  <a:gd name="connsiteY2" fmla="*/ 3740727 h 6858000"/>
                  <a:gd name="connsiteX3" fmla="*/ 8385464 w 8385470"/>
                  <a:gd name="connsiteY3" fmla="*/ 6858000 h 6858000"/>
                  <a:gd name="connsiteX4" fmla="*/ 0 w 8385470"/>
                  <a:gd name="connsiteY4" fmla="*/ 6858000 h 6858000"/>
                  <a:gd name="connsiteX5" fmla="*/ 0 w 8385470"/>
                  <a:gd name="connsiteY5" fmla="*/ 0 h 6858000"/>
                  <a:gd name="connsiteX0" fmla="*/ 0 w 8385464"/>
                  <a:gd name="connsiteY0" fmla="*/ 0 h 6858000"/>
                  <a:gd name="connsiteX1" fmla="*/ 8385464 w 8385464"/>
                  <a:gd name="connsiteY1" fmla="*/ 0 h 6858000"/>
                  <a:gd name="connsiteX2" fmla="*/ 6993083 w 8385464"/>
                  <a:gd name="connsiteY2" fmla="*/ 3740727 h 6858000"/>
                  <a:gd name="connsiteX3" fmla="*/ 8385464 w 8385464"/>
                  <a:gd name="connsiteY3" fmla="*/ 6858000 h 6858000"/>
                  <a:gd name="connsiteX4" fmla="*/ 0 w 8385464"/>
                  <a:gd name="connsiteY4" fmla="*/ 6858000 h 6858000"/>
                  <a:gd name="connsiteX5" fmla="*/ 0 w 8385464"/>
                  <a:gd name="connsiteY5" fmla="*/ 0 h 6858000"/>
                  <a:gd name="connsiteX0" fmla="*/ 0 w 8385464"/>
                  <a:gd name="connsiteY0" fmla="*/ 0 h 6858000"/>
                  <a:gd name="connsiteX1" fmla="*/ 8385464 w 8385464"/>
                  <a:gd name="connsiteY1" fmla="*/ 0 h 6858000"/>
                  <a:gd name="connsiteX2" fmla="*/ 6993083 w 8385464"/>
                  <a:gd name="connsiteY2" fmla="*/ 3740727 h 6858000"/>
                  <a:gd name="connsiteX3" fmla="*/ 8385464 w 8385464"/>
                  <a:gd name="connsiteY3" fmla="*/ 6858000 h 6858000"/>
                  <a:gd name="connsiteX4" fmla="*/ 0 w 8385464"/>
                  <a:gd name="connsiteY4" fmla="*/ 6858000 h 6858000"/>
                  <a:gd name="connsiteX5" fmla="*/ 0 w 8385464"/>
                  <a:gd name="connsiteY5" fmla="*/ 0 h 6858000"/>
                  <a:gd name="connsiteX0" fmla="*/ 0 w 8385464"/>
                  <a:gd name="connsiteY0" fmla="*/ 0 h 6858000"/>
                  <a:gd name="connsiteX1" fmla="*/ 8385464 w 8385464"/>
                  <a:gd name="connsiteY1" fmla="*/ 0 h 6858000"/>
                  <a:gd name="connsiteX2" fmla="*/ 6993083 w 8385464"/>
                  <a:gd name="connsiteY2" fmla="*/ 3740727 h 6858000"/>
                  <a:gd name="connsiteX3" fmla="*/ 8385464 w 8385464"/>
                  <a:gd name="connsiteY3" fmla="*/ 6858000 h 6858000"/>
                  <a:gd name="connsiteX4" fmla="*/ 0 w 8385464"/>
                  <a:gd name="connsiteY4" fmla="*/ 6858000 h 6858000"/>
                  <a:gd name="connsiteX5" fmla="*/ 0 w 8385464"/>
                  <a:gd name="connsiteY5" fmla="*/ 0 h 6858000"/>
                  <a:gd name="connsiteX0" fmla="*/ 0 w 8385464"/>
                  <a:gd name="connsiteY0" fmla="*/ 0 h 6858000"/>
                  <a:gd name="connsiteX1" fmla="*/ 8385464 w 8385464"/>
                  <a:gd name="connsiteY1" fmla="*/ 0 h 6858000"/>
                  <a:gd name="connsiteX2" fmla="*/ 6286501 w 8385464"/>
                  <a:gd name="connsiteY2" fmla="*/ 4634345 h 6858000"/>
                  <a:gd name="connsiteX3" fmla="*/ 8385464 w 8385464"/>
                  <a:gd name="connsiteY3" fmla="*/ 6858000 h 6858000"/>
                  <a:gd name="connsiteX4" fmla="*/ 0 w 8385464"/>
                  <a:gd name="connsiteY4" fmla="*/ 6858000 h 6858000"/>
                  <a:gd name="connsiteX5" fmla="*/ 0 w 8385464"/>
                  <a:gd name="connsiteY5" fmla="*/ 0 h 6858000"/>
                  <a:gd name="connsiteX0" fmla="*/ 0 w 8385464"/>
                  <a:gd name="connsiteY0" fmla="*/ 0 h 6889173"/>
                  <a:gd name="connsiteX1" fmla="*/ 8385464 w 8385464"/>
                  <a:gd name="connsiteY1" fmla="*/ 0 h 6889173"/>
                  <a:gd name="connsiteX2" fmla="*/ 6286501 w 8385464"/>
                  <a:gd name="connsiteY2" fmla="*/ 4634345 h 6889173"/>
                  <a:gd name="connsiteX3" fmla="*/ 6878783 w 8385464"/>
                  <a:gd name="connsiteY3" fmla="*/ 6889173 h 6889173"/>
                  <a:gd name="connsiteX4" fmla="*/ 0 w 8385464"/>
                  <a:gd name="connsiteY4" fmla="*/ 6858000 h 6889173"/>
                  <a:gd name="connsiteX5" fmla="*/ 0 w 8385464"/>
                  <a:gd name="connsiteY5" fmla="*/ 0 h 6889173"/>
                  <a:gd name="connsiteX0" fmla="*/ 0 w 8385464"/>
                  <a:gd name="connsiteY0" fmla="*/ 0 h 6889173"/>
                  <a:gd name="connsiteX1" fmla="*/ 8385464 w 8385464"/>
                  <a:gd name="connsiteY1" fmla="*/ 0 h 6889173"/>
                  <a:gd name="connsiteX2" fmla="*/ 6255328 w 8385464"/>
                  <a:gd name="connsiteY2" fmla="*/ 5029200 h 6889173"/>
                  <a:gd name="connsiteX3" fmla="*/ 6878783 w 8385464"/>
                  <a:gd name="connsiteY3" fmla="*/ 6889173 h 6889173"/>
                  <a:gd name="connsiteX4" fmla="*/ 0 w 8385464"/>
                  <a:gd name="connsiteY4" fmla="*/ 6858000 h 6889173"/>
                  <a:gd name="connsiteX5" fmla="*/ 0 w 8385464"/>
                  <a:gd name="connsiteY5" fmla="*/ 0 h 6889173"/>
                  <a:gd name="connsiteX0" fmla="*/ 0 w 8385464"/>
                  <a:gd name="connsiteY0" fmla="*/ 0 h 6889173"/>
                  <a:gd name="connsiteX1" fmla="*/ 8385464 w 8385464"/>
                  <a:gd name="connsiteY1" fmla="*/ 0 h 6889173"/>
                  <a:gd name="connsiteX2" fmla="*/ 6255328 w 8385464"/>
                  <a:gd name="connsiteY2" fmla="*/ 5029200 h 6889173"/>
                  <a:gd name="connsiteX3" fmla="*/ 6878783 w 8385464"/>
                  <a:gd name="connsiteY3" fmla="*/ 6889173 h 6889173"/>
                  <a:gd name="connsiteX4" fmla="*/ 0 w 8385464"/>
                  <a:gd name="connsiteY4" fmla="*/ 6858000 h 6889173"/>
                  <a:gd name="connsiteX5" fmla="*/ 0 w 8385464"/>
                  <a:gd name="connsiteY5" fmla="*/ 0 h 6889173"/>
                  <a:gd name="connsiteX0" fmla="*/ 0 w 8385464"/>
                  <a:gd name="connsiteY0" fmla="*/ 0 h 6889173"/>
                  <a:gd name="connsiteX1" fmla="*/ 8385464 w 8385464"/>
                  <a:gd name="connsiteY1" fmla="*/ 0 h 6889173"/>
                  <a:gd name="connsiteX2" fmla="*/ 6255328 w 8385464"/>
                  <a:gd name="connsiteY2" fmla="*/ 5029200 h 6889173"/>
                  <a:gd name="connsiteX3" fmla="*/ 6878783 w 8385464"/>
                  <a:gd name="connsiteY3" fmla="*/ 6889173 h 6889173"/>
                  <a:gd name="connsiteX4" fmla="*/ 0 w 8385464"/>
                  <a:gd name="connsiteY4" fmla="*/ 6858000 h 6889173"/>
                  <a:gd name="connsiteX5" fmla="*/ 0 w 8385464"/>
                  <a:gd name="connsiteY5" fmla="*/ 0 h 6889173"/>
                  <a:gd name="connsiteX0" fmla="*/ 0 w 8385464"/>
                  <a:gd name="connsiteY0" fmla="*/ 0 h 6889173"/>
                  <a:gd name="connsiteX1" fmla="*/ 8385464 w 8385464"/>
                  <a:gd name="connsiteY1" fmla="*/ 0 h 6889173"/>
                  <a:gd name="connsiteX2" fmla="*/ 6255328 w 8385464"/>
                  <a:gd name="connsiteY2" fmla="*/ 5029200 h 6889173"/>
                  <a:gd name="connsiteX3" fmla="*/ 6878783 w 8385464"/>
                  <a:gd name="connsiteY3" fmla="*/ 6889173 h 6889173"/>
                  <a:gd name="connsiteX4" fmla="*/ 0 w 8385464"/>
                  <a:gd name="connsiteY4" fmla="*/ 6858000 h 6889173"/>
                  <a:gd name="connsiteX5" fmla="*/ 0 w 8385464"/>
                  <a:gd name="connsiteY5" fmla="*/ 0 h 6889173"/>
                  <a:gd name="connsiteX0" fmla="*/ 0 w 11367745"/>
                  <a:gd name="connsiteY0" fmla="*/ 12032 h 6901205"/>
                  <a:gd name="connsiteX1" fmla="*/ 11367745 w 11367745"/>
                  <a:gd name="connsiteY1" fmla="*/ 0 h 6901205"/>
                  <a:gd name="connsiteX2" fmla="*/ 6255328 w 11367745"/>
                  <a:gd name="connsiteY2" fmla="*/ 5041232 h 6901205"/>
                  <a:gd name="connsiteX3" fmla="*/ 6878783 w 11367745"/>
                  <a:gd name="connsiteY3" fmla="*/ 6901205 h 6901205"/>
                  <a:gd name="connsiteX4" fmla="*/ 0 w 11367745"/>
                  <a:gd name="connsiteY4" fmla="*/ 6870032 h 6901205"/>
                  <a:gd name="connsiteX5" fmla="*/ 0 w 11367745"/>
                  <a:gd name="connsiteY5" fmla="*/ 12032 h 6901205"/>
                  <a:gd name="connsiteX0" fmla="*/ 0 w 11367745"/>
                  <a:gd name="connsiteY0" fmla="*/ 12032 h 6901205"/>
                  <a:gd name="connsiteX1" fmla="*/ 11367745 w 11367745"/>
                  <a:gd name="connsiteY1" fmla="*/ 0 h 6901205"/>
                  <a:gd name="connsiteX2" fmla="*/ 6255328 w 11367745"/>
                  <a:gd name="connsiteY2" fmla="*/ 5041232 h 6901205"/>
                  <a:gd name="connsiteX3" fmla="*/ 6878783 w 11367745"/>
                  <a:gd name="connsiteY3" fmla="*/ 6901205 h 6901205"/>
                  <a:gd name="connsiteX4" fmla="*/ 0 w 11367745"/>
                  <a:gd name="connsiteY4" fmla="*/ 6870032 h 6901205"/>
                  <a:gd name="connsiteX5" fmla="*/ 0 w 11367745"/>
                  <a:gd name="connsiteY5" fmla="*/ 12032 h 6901205"/>
                  <a:gd name="connsiteX0" fmla="*/ 0 w 11367745"/>
                  <a:gd name="connsiteY0" fmla="*/ 12032 h 6901205"/>
                  <a:gd name="connsiteX1" fmla="*/ 11367745 w 11367745"/>
                  <a:gd name="connsiteY1" fmla="*/ 0 h 6901205"/>
                  <a:gd name="connsiteX2" fmla="*/ 6255328 w 11367745"/>
                  <a:gd name="connsiteY2" fmla="*/ 5041232 h 6901205"/>
                  <a:gd name="connsiteX3" fmla="*/ 6878783 w 11367745"/>
                  <a:gd name="connsiteY3" fmla="*/ 6901205 h 6901205"/>
                  <a:gd name="connsiteX4" fmla="*/ 0 w 11367745"/>
                  <a:gd name="connsiteY4" fmla="*/ 6870032 h 6901205"/>
                  <a:gd name="connsiteX5" fmla="*/ 0 w 11367745"/>
                  <a:gd name="connsiteY5" fmla="*/ 12032 h 6901205"/>
                  <a:gd name="connsiteX0" fmla="*/ 0 w 11367745"/>
                  <a:gd name="connsiteY0" fmla="*/ 12032 h 6901205"/>
                  <a:gd name="connsiteX1" fmla="*/ 11367745 w 11367745"/>
                  <a:gd name="connsiteY1" fmla="*/ 0 h 6901205"/>
                  <a:gd name="connsiteX2" fmla="*/ 6255328 w 11367745"/>
                  <a:gd name="connsiteY2" fmla="*/ 5041232 h 6901205"/>
                  <a:gd name="connsiteX3" fmla="*/ 6878783 w 11367745"/>
                  <a:gd name="connsiteY3" fmla="*/ 6901205 h 6901205"/>
                  <a:gd name="connsiteX4" fmla="*/ 0 w 11367745"/>
                  <a:gd name="connsiteY4" fmla="*/ 6870032 h 6901205"/>
                  <a:gd name="connsiteX5" fmla="*/ 0 w 11367745"/>
                  <a:gd name="connsiteY5" fmla="*/ 12032 h 6901205"/>
                  <a:gd name="connsiteX0" fmla="*/ 0 w 11367745"/>
                  <a:gd name="connsiteY0" fmla="*/ 12032 h 6901205"/>
                  <a:gd name="connsiteX1" fmla="*/ 11367745 w 11367745"/>
                  <a:gd name="connsiteY1" fmla="*/ 0 h 6901205"/>
                  <a:gd name="connsiteX2" fmla="*/ 6255328 w 11367745"/>
                  <a:gd name="connsiteY2" fmla="*/ 5041232 h 6901205"/>
                  <a:gd name="connsiteX3" fmla="*/ 6843698 w 11367745"/>
                  <a:gd name="connsiteY3" fmla="*/ 6901205 h 6901205"/>
                  <a:gd name="connsiteX4" fmla="*/ 0 w 11367745"/>
                  <a:gd name="connsiteY4" fmla="*/ 6870032 h 6901205"/>
                  <a:gd name="connsiteX5" fmla="*/ 0 w 11367745"/>
                  <a:gd name="connsiteY5" fmla="*/ 12032 h 6901205"/>
                  <a:gd name="connsiteX0" fmla="*/ 0 w 11367745"/>
                  <a:gd name="connsiteY0" fmla="*/ 12032 h 6877142"/>
                  <a:gd name="connsiteX1" fmla="*/ 11367745 w 11367745"/>
                  <a:gd name="connsiteY1" fmla="*/ 0 h 6877142"/>
                  <a:gd name="connsiteX2" fmla="*/ 6255328 w 11367745"/>
                  <a:gd name="connsiteY2" fmla="*/ 5041232 h 6877142"/>
                  <a:gd name="connsiteX3" fmla="*/ 6808614 w 11367745"/>
                  <a:gd name="connsiteY3" fmla="*/ 6877142 h 6877142"/>
                  <a:gd name="connsiteX4" fmla="*/ 0 w 11367745"/>
                  <a:gd name="connsiteY4" fmla="*/ 6870032 h 6877142"/>
                  <a:gd name="connsiteX5" fmla="*/ 0 w 11367745"/>
                  <a:gd name="connsiteY5" fmla="*/ 12032 h 6877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367745" h="6877142">
                    <a:moveTo>
                      <a:pt x="0" y="12032"/>
                    </a:moveTo>
                    <a:lnTo>
                      <a:pt x="11367745" y="0"/>
                    </a:lnTo>
                    <a:cubicBezTo>
                      <a:pt x="9493718" y="1572491"/>
                      <a:pt x="6951519" y="3543847"/>
                      <a:pt x="6255328" y="5041232"/>
                    </a:cubicBezTo>
                    <a:cubicBezTo>
                      <a:pt x="6698673" y="6357413"/>
                      <a:pt x="6282143" y="5425879"/>
                      <a:pt x="6808614" y="6877142"/>
                    </a:cubicBezTo>
                    <a:lnTo>
                      <a:pt x="0" y="6870032"/>
                    </a:lnTo>
                    <a:lnTo>
                      <a:pt x="0" y="12032"/>
                    </a:lnTo>
                    <a:close/>
                  </a:path>
                </a:pathLst>
              </a:custGeom>
              <a:solidFill>
                <a:schemeClr val="tx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Right Triangle 3">
                <a:extLst>
                  <a:ext uri="{FF2B5EF4-FFF2-40B4-BE49-F238E27FC236}">
                    <a16:creationId xmlns:a16="http://schemas.microsoft.com/office/drawing/2014/main" id="{2DB7A5CE-51EF-49C1-B94D-157D5342D4EF}"/>
                  </a:ext>
                </a:extLst>
              </p:cNvPr>
              <p:cNvSpPr/>
              <p:nvPr/>
            </p:nvSpPr>
            <p:spPr>
              <a:xfrm flipH="1">
                <a:off x="819916" y="4242391"/>
                <a:ext cx="1505899" cy="2626242"/>
              </a:xfrm>
              <a:custGeom>
                <a:avLst/>
                <a:gdLst>
                  <a:gd name="connsiteX0" fmla="*/ 0 w 1155025"/>
                  <a:gd name="connsiteY0" fmla="*/ 2849526 h 2849526"/>
                  <a:gd name="connsiteX1" fmla="*/ 0 w 1155025"/>
                  <a:gd name="connsiteY1" fmla="*/ 0 h 2849526"/>
                  <a:gd name="connsiteX2" fmla="*/ 1155025 w 1155025"/>
                  <a:gd name="connsiteY2" fmla="*/ 2849526 h 2849526"/>
                  <a:gd name="connsiteX3" fmla="*/ 0 w 1155025"/>
                  <a:gd name="connsiteY3" fmla="*/ 2849526 h 2849526"/>
                  <a:gd name="connsiteX0" fmla="*/ 606055 w 1761080"/>
                  <a:gd name="connsiteY0" fmla="*/ 2870791 h 2870791"/>
                  <a:gd name="connsiteX1" fmla="*/ 0 w 1761080"/>
                  <a:gd name="connsiteY1" fmla="*/ 0 h 2870791"/>
                  <a:gd name="connsiteX2" fmla="*/ 1761080 w 1761080"/>
                  <a:gd name="connsiteY2" fmla="*/ 2870791 h 2870791"/>
                  <a:gd name="connsiteX3" fmla="*/ 606055 w 1761080"/>
                  <a:gd name="connsiteY3" fmla="*/ 2870791 h 2870791"/>
                  <a:gd name="connsiteX0" fmla="*/ 350874 w 1505899"/>
                  <a:gd name="connsiteY0" fmla="*/ 2626242 h 2626242"/>
                  <a:gd name="connsiteX1" fmla="*/ 0 w 1505899"/>
                  <a:gd name="connsiteY1" fmla="*/ 0 h 2626242"/>
                  <a:gd name="connsiteX2" fmla="*/ 1505899 w 1505899"/>
                  <a:gd name="connsiteY2" fmla="*/ 2626242 h 2626242"/>
                  <a:gd name="connsiteX3" fmla="*/ 350874 w 1505899"/>
                  <a:gd name="connsiteY3" fmla="*/ 2626242 h 262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05899" h="2626242">
                    <a:moveTo>
                      <a:pt x="350874" y="2626242"/>
                    </a:moveTo>
                    <a:lnTo>
                      <a:pt x="0" y="0"/>
                    </a:lnTo>
                    <a:lnTo>
                      <a:pt x="1505899" y="2626242"/>
                    </a:lnTo>
                    <a:lnTo>
                      <a:pt x="350874" y="2626242"/>
                    </a:lnTo>
                    <a:close/>
                  </a:path>
                </a:pathLst>
              </a:custGeom>
              <a:gradFill>
                <a:gsLst>
                  <a:gs pos="2000">
                    <a:srgbClr val="62B53F"/>
                  </a:gs>
                  <a:gs pos="52000">
                    <a:srgbClr val="529533"/>
                  </a:gs>
                </a:gsLst>
                <a:lin ang="14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Right Triangle 3">
                <a:extLst>
                  <a:ext uri="{FF2B5EF4-FFF2-40B4-BE49-F238E27FC236}">
                    <a16:creationId xmlns:a16="http://schemas.microsoft.com/office/drawing/2014/main" id="{BA4F80DB-7291-4740-A430-98D3FB012211}"/>
                  </a:ext>
                </a:extLst>
              </p:cNvPr>
              <p:cNvSpPr/>
              <p:nvPr/>
            </p:nvSpPr>
            <p:spPr>
              <a:xfrm>
                <a:off x="1636887" y="3818487"/>
                <a:ext cx="963639" cy="3051545"/>
              </a:xfrm>
              <a:custGeom>
                <a:avLst/>
                <a:gdLst>
                  <a:gd name="connsiteX0" fmla="*/ 0 w 1155025"/>
                  <a:gd name="connsiteY0" fmla="*/ 2849526 h 2849526"/>
                  <a:gd name="connsiteX1" fmla="*/ 0 w 1155025"/>
                  <a:gd name="connsiteY1" fmla="*/ 0 h 2849526"/>
                  <a:gd name="connsiteX2" fmla="*/ 1155025 w 1155025"/>
                  <a:gd name="connsiteY2" fmla="*/ 2849526 h 2849526"/>
                  <a:gd name="connsiteX3" fmla="*/ 0 w 1155025"/>
                  <a:gd name="connsiteY3" fmla="*/ 2849526 h 2849526"/>
                  <a:gd name="connsiteX0" fmla="*/ 606055 w 1761080"/>
                  <a:gd name="connsiteY0" fmla="*/ 2870791 h 2870791"/>
                  <a:gd name="connsiteX1" fmla="*/ 0 w 1761080"/>
                  <a:gd name="connsiteY1" fmla="*/ 0 h 2870791"/>
                  <a:gd name="connsiteX2" fmla="*/ 1761080 w 1761080"/>
                  <a:gd name="connsiteY2" fmla="*/ 2870791 h 2870791"/>
                  <a:gd name="connsiteX3" fmla="*/ 606055 w 1761080"/>
                  <a:gd name="connsiteY3" fmla="*/ 2870791 h 2870791"/>
                  <a:gd name="connsiteX0" fmla="*/ 350874 w 1505899"/>
                  <a:gd name="connsiteY0" fmla="*/ 2626242 h 2626242"/>
                  <a:gd name="connsiteX1" fmla="*/ 0 w 1505899"/>
                  <a:gd name="connsiteY1" fmla="*/ 0 h 2626242"/>
                  <a:gd name="connsiteX2" fmla="*/ 1505899 w 1505899"/>
                  <a:gd name="connsiteY2" fmla="*/ 2626242 h 2626242"/>
                  <a:gd name="connsiteX3" fmla="*/ 350874 w 1505899"/>
                  <a:gd name="connsiteY3" fmla="*/ 2626242 h 2626242"/>
                  <a:gd name="connsiteX0" fmla="*/ 0 w 1155025"/>
                  <a:gd name="connsiteY0" fmla="*/ 3051545 h 3051545"/>
                  <a:gd name="connsiteX1" fmla="*/ 733647 w 1155025"/>
                  <a:gd name="connsiteY1" fmla="*/ 0 h 3051545"/>
                  <a:gd name="connsiteX2" fmla="*/ 1155025 w 1155025"/>
                  <a:gd name="connsiteY2" fmla="*/ 3051545 h 3051545"/>
                  <a:gd name="connsiteX3" fmla="*/ 0 w 1155025"/>
                  <a:gd name="connsiteY3" fmla="*/ 3051545 h 3051545"/>
                  <a:gd name="connsiteX0" fmla="*/ 0 w 963639"/>
                  <a:gd name="connsiteY0" fmla="*/ 3051545 h 3051545"/>
                  <a:gd name="connsiteX1" fmla="*/ 733647 w 963639"/>
                  <a:gd name="connsiteY1" fmla="*/ 0 h 3051545"/>
                  <a:gd name="connsiteX2" fmla="*/ 963639 w 963639"/>
                  <a:gd name="connsiteY2" fmla="*/ 3051545 h 3051545"/>
                  <a:gd name="connsiteX3" fmla="*/ 0 w 963639"/>
                  <a:gd name="connsiteY3" fmla="*/ 3051545 h 3051545"/>
                  <a:gd name="connsiteX0" fmla="*/ 0 w 963639"/>
                  <a:gd name="connsiteY0" fmla="*/ 3051545 h 3051545"/>
                  <a:gd name="connsiteX1" fmla="*/ 754912 w 963639"/>
                  <a:gd name="connsiteY1" fmla="*/ 0 h 3051545"/>
                  <a:gd name="connsiteX2" fmla="*/ 963639 w 963639"/>
                  <a:gd name="connsiteY2" fmla="*/ 3051545 h 3051545"/>
                  <a:gd name="connsiteX3" fmla="*/ 0 w 963639"/>
                  <a:gd name="connsiteY3" fmla="*/ 3051545 h 3051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3639" h="3051545">
                    <a:moveTo>
                      <a:pt x="0" y="3051545"/>
                    </a:moveTo>
                    <a:lnTo>
                      <a:pt x="754912" y="0"/>
                    </a:lnTo>
                    <a:lnTo>
                      <a:pt x="963639" y="3051545"/>
                    </a:lnTo>
                    <a:lnTo>
                      <a:pt x="0" y="3051545"/>
                    </a:lnTo>
                    <a:close/>
                  </a:path>
                </a:pathLst>
              </a:custGeom>
              <a:gradFill>
                <a:gsLst>
                  <a:gs pos="27000">
                    <a:srgbClr val="5EAC3E"/>
                  </a:gs>
                  <a:gs pos="64000">
                    <a:srgbClr val="67BD42"/>
                  </a:gs>
                </a:gsLst>
                <a:lin ang="7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7950B3B0-8A92-4C5E-B968-43BD35D262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3133" y="946483"/>
                <a:ext cx="2111973" cy="820275"/>
              </a:xfrm>
              <a:prstGeom prst="rect">
                <a:avLst/>
              </a:prstGeom>
            </p:spPr>
          </p:pic>
        </p:grpSp>
        <p:sp>
          <p:nvSpPr>
            <p:cNvPr id="17" name="Right Triangle 3">
              <a:extLst>
                <a:ext uri="{FF2B5EF4-FFF2-40B4-BE49-F238E27FC236}">
                  <a16:creationId xmlns:a16="http://schemas.microsoft.com/office/drawing/2014/main" id="{E2F14F70-9C54-43E1-82EA-D6E12FE88A86}"/>
                </a:ext>
              </a:extLst>
            </p:cNvPr>
            <p:cNvSpPr/>
            <p:nvPr/>
          </p:nvSpPr>
          <p:spPr>
            <a:xfrm rot="12173926">
              <a:off x="2705968" y="-442088"/>
              <a:ext cx="1014731" cy="5974885"/>
            </a:xfrm>
            <a:custGeom>
              <a:avLst/>
              <a:gdLst>
                <a:gd name="connsiteX0" fmla="*/ 0 w 1155025"/>
                <a:gd name="connsiteY0" fmla="*/ 2849526 h 2849526"/>
                <a:gd name="connsiteX1" fmla="*/ 0 w 1155025"/>
                <a:gd name="connsiteY1" fmla="*/ 0 h 2849526"/>
                <a:gd name="connsiteX2" fmla="*/ 1155025 w 1155025"/>
                <a:gd name="connsiteY2" fmla="*/ 2849526 h 2849526"/>
                <a:gd name="connsiteX3" fmla="*/ 0 w 1155025"/>
                <a:gd name="connsiteY3" fmla="*/ 2849526 h 2849526"/>
                <a:gd name="connsiteX0" fmla="*/ 606055 w 1761080"/>
                <a:gd name="connsiteY0" fmla="*/ 2870791 h 2870791"/>
                <a:gd name="connsiteX1" fmla="*/ 0 w 1761080"/>
                <a:gd name="connsiteY1" fmla="*/ 0 h 2870791"/>
                <a:gd name="connsiteX2" fmla="*/ 1761080 w 1761080"/>
                <a:gd name="connsiteY2" fmla="*/ 2870791 h 2870791"/>
                <a:gd name="connsiteX3" fmla="*/ 606055 w 1761080"/>
                <a:gd name="connsiteY3" fmla="*/ 2870791 h 2870791"/>
                <a:gd name="connsiteX0" fmla="*/ 350874 w 1505899"/>
                <a:gd name="connsiteY0" fmla="*/ 2626242 h 2626242"/>
                <a:gd name="connsiteX1" fmla="*/ 0 w 1505899"/>
                <a:gd name="connsiteY1" fmla="*/ 0 h 2626242"/>
                <a:gd name="connsiteX2" fmla="*/ 1505899 w 1505899"/>
                <a:gd name="connsiteY2" fmla="*/ 2626242 h 2626242"/>
                <a:gd name="connsiteX3" fmla="*/ 350874 w 1505899"/>
                <a:gd name="connsiteY3" fmla="*/ 2626242 h 2626242"/>
                <a:gd name="connsiteX0" fmla="*/ 0 w 1155025"/>
                <a:gd name="connsiteY0" fmla="*/ 3051545 h 3051545"/>
                <a:gd name="connsiteX1" fmla="*/ 733647 w 1155025"/>
                <a:gd name="connsiteY1" fmla="*/ 0 h 3051545"/>
                <a:gd name="connsiteX2" fmla="*/ 1155025 w 1155025"/>
                <a:gd name="connsiteY2" fmla="*/ 3051545 h 3051545"/>
                <a:gd name="connsiteX3" fmla="*/ 0 w 1155025"/>
                <a:gd name="connsiteY3" fmla="*/ 3051545 h 3051545"/>
                <a:gd name="connsiteX0" fmla="*/ 0 w 963639"/>
                <a:gd name="connsiteY0" fmla="*/ 3051545 h 3051545"/>
                <a:gd name="connsiteX1" fmla="*/ 733647 w 963639"/>
                <a:gd name="connsiteY1" fmla="*/ 0 h 3051545"/>
                <a:gd name="connsiteX2" fmla="*/ 963639 w 963639"/>
                <a:gd name="connsiteY2" fmla="*/ 3051545 h 3051545"/>
                <a:gd name="connsiteX3" fmla="*/ 0 w 963639"/>
                <a:gd name="connsiteY3" fmla="*/ 3051545 h 3051545"/>
                <a:gd name="connsiteX0" fmla="*/ 0 w 963639"/>
                <a:gd name="connsiteY0" fmla="*/ 3051545 h 3051545"/>
                <a:gd name="connsiteX1" fmla="*/ 754912 w 963639"/>
                <a:gd name="connsiteY1" fmla="*/ 0 h 3051545"/>
                <a:gd name="connsiteX2" fmla="*/ 963639 w 963639"/>
                <a:gd name="connsiteY2" fmla="*/ 3051545 h 3051545"/>
                <a:gd name="connsiteX3" fmla="*/ 0 w 963639"/>
                <a:gd name="connsiteY3" fmla="*/ 3051545 h 3051545"/>
                <a:gd name="connsiteX0" fmla="*/ 0 w 1014731"/>
                <a:gd name="connsiteY0" fmla="*/ 3477101 h 3477101"/>
                <a:gd name="connsiteX1" fmla="*/ 806004 w 1014731"/>
                <a:gd name="connsiteY1" fmla="*/ 0 h 3477101"/>
                <a:gd name="connsiteX2" fmla="*/ 1014731 w 1014731"/>
                <a:gd name="connsiteY2" fmla="*/ 3051545 h 3477101"/>
                <a:gd name="connsiteX3" fmla="*/ 0 w 1014731"/>
                <a:gd name="connsiteY3" fmla="*/ 3477101 h 3477101"/>
                <a:gd name="connsiteX0" fmla="*/ 0 w 1014731"/>
                <a:gd name="connsiteY0" fmla="*/ 5974885 h 5974885"/>
                <a:gd name="connsiteX1" fmla="*/ 789755 w 1014731"/>
                <a:gd name="connsiteY1" fmla="*/ 0 h 5974885"/>
                <a:gd name="connsiteX2" fmla="*/ 1014731 w 1014731"/>
                <a:gd name="connsiteY2" fmla="*/ 5549329 h 5974885"/>
                <a:gd name="connsiteX3" fmla="*/ 0 w 1014731"/>
                <a:gd name="connsiteY3" fmla="*/ 5974885 h 5974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14731" h="5974885">
                  <a:moveTo>
                    <a:pt x="0" y="5974885"/>
                  </a:moveTo>
                  <a:lnTo>
                    <a:pt x="789755" y="0"/>
                  </a:lnTo>
                  <a:lnTo>
                    <a:pt x="1014731" y="5549329"/>
                  </a:lnTo>
                  <a:lnTo>
                    <a:pt x="0" y="5974885"/>
                  </a:lnTo>
                  <a:close/>
                </a:path>
              </a:pathLst>
            </a:custGeom>
            <a:gradFill>
              <a:gsLst>
                <a:gs pos="34000">
                  <a:schemeClr val="bg2"/>
                </a:gs>
                <a:gs pos="100000">
                  <a:srgbClr val="5BA23C"/>
                </a:gs>
              </a:gsLst>
              <a:lin ang="21594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  <p:sp>
        <p:nvSpPr>
          <p:cNvPr id="9" name="Text Placeholder 4"/>
          <p:cNvSpPr>
            <a:spLocks noGrp="1"/>
          </p:cNvSpPr>
          <p:nvPr>
            <p:ph type="body" sz="quarter" idx="17" hasCustomPrompt="1"/>
          </p:nvPr>
        </p:nvSpPr>
        <p:spPr>
          <a:xfrm rot="16200000">
            <a:off x="5710902" y="360708"/>
            <a:ext cx="3197491" cy="9808237"/>
          </a:xfrm>
          <a:custGeom>
            <a:avLst/>
            <a:gdLst>
              <a:gd name="connsiteX0" fmla="*/ 0 w 3293259"/>
              <a:gd name="connsiteY0" fmla="*/ 12192000 h 12192000"/>
              <a:gd name="connsiteX1" fmla="*/ 823315 w 3293259"/>
              <a:gd name="connsiteY1" fmla="*/ 0 h 12192000"/>
              <a:gd name="connsiteX2" fmla="*/ 3293259 w 3293259"/>
              <a:gd name="connsiteY2" fmla="*/ 0 h 12192000"/>
              <a:gd name="connsiteX3" fmla="*/ 2469944 w 3293259"/>
              <a:gd name="connsiteY3" fmla="*/ 12192000 h 12192000"/>
              <a:gd name="connsiteX4" fmla="*/ 0 w 3293259"/>
              <a:gd name="connsiteY4" fmla="*/ 12192000 h 12192000"/>
              <a:gd name="connsiteX0" fmla="*/ 0 w 3180964"/>
              <a:gd name="connsiteY0" fmla="*/ 12192000 h 12192000"/>
              <a:gd name="connsiteX1" fmla="*/ 823315 w 3180964"/>
              <a:gd name="connsiteY1" fmla="*/ 0 h 12192000"/>
              <a:gd name="connsiteX2" fmla="*/ 3180964 w 3180964"/>
              <a:gd name="connsiteY2" fmla="*/ 2727158 h 12192000"/>
              <a:gd name="connsiteX3" fmla="*/ 2469944 w 3180964"/>
              <a:gd name="connsiteY3" fmla="*/ 12192000 h 12192000"/>
              <a:gd name="connsiteX4" fmla="*/ 0 w 3180964"/>
              <a:gd name="connsiteY4" fmla="*/ 12192000 h 12192000"/>
              <a:gd name="connsiteX0" fmla="*/ 0 w 3180964"/>
              <a:gd name="connsiteY0" fmla="*/ 12192000 h 12192000"/>
              <a:gd name="connsiteX1" fmla="*/ 823315 w 3180964"/>
              <a:gd name="connsiteY1" fmla="*/ 0 h 12192000"/>
              <a:gd name="connsiteX2" fmla="*/ 1845459 w 3180964"/>
              <a:gd name="connsiteY2" fmla="*/ 1155032 h 12192000"/>
              <a:gd name="connsiteX3" fmla="*/ 3180964 w 3180964"/>
              <a:gd name="connsiteY3" fmla="*/ 2727158 h 12192000"/>
              <a:gd name="connsiteX4" fmla="*/ 2469944 w 3180964"/>
              <a:gd name="connsiteY4" fmla="*/ 12192000 h 12192000"/>
              <a:gd name="connsiteX5" fmla="*/ 0 w 3180964"/>
              <a:gd name="connsiteY5" fmla="*/ 12192000 h 12192000"/>
              <a:gd name="connsiteX0" fmla="*/ 0 w 3180964"/>
              <a:gd name="connsiteY0" fmla="*/ 12192000 h 12192000"/>
              <a:gd name="connsiteX1" fmla="*/ 823315 w 3180964"/>
              <a:gd name="connsiteY1" fmla="*/ 0 h 12192000"/>
              <a:gd name="connsiteX2" fmla="*/ 2743817 w 3180964"/>
              <a:gd name="connsiteY2" fmla="*/ 2358190 h 12192000"/>
              <a:gd name="connsiteX3" fmla="*/ 3180964 w 3180964"/>
              <a:gd name="connsiteY3" fmla="*/ 2727158 h 12192000"/>
              <a:gd name="connsiteX4" fmla="*/ 2469944 w 3180964"/>
              <a:gd name="connsiteY4" fmla="*/ 12192000 h 12192000"/>
              <a:gd name="connsiteX5" fmla="*/ 0 w 3180964"/>
              <a:gd name="connsiteY5" fmla="*/ 12192000 h 12192000"/>
              <a:gd name="connsiteX0" fmla="*/ 26917 w 3207881"/>
              <a:gd name="connsiteY0" fmla="*/ 9833810 h 9833810"/>
              <a:gd name="connsiteX1" fmla="*/ 0 w 3207881"/>
              <a:gd name="connsiteY1" fmla="*/ 240631 h 9833810"/>
              <a:gd name="connsiteX2" fmla="*/ 2770734 w 3207881"/>
              <a:gd name="connsiteY2" fmla="*/ 0 h 9833810"/>
              <a:gd name="connsiteX3" fmla="*/ 3207881 w 3207881"/>
              <a:gd name="connsiteY3" fmla="*/ 368968 h 9833810"/>
              <a:gd name="connsiteX4" fmla="*/ 2496861 w 3207881"/>
              <a:gd name="connsiteY4" fmla="*/ 9833810 h 9833810"/>
              <a:gd name="connsiteX5" fmla="*/ 26917 w 3207881"/>
              <a:gd name="connsiteY5" fmla="*/ 9833810 h 9833810"/>
              <a:gd name="connsiteX0" fmla="*/ 26917 w 3218756"/>
              <a:gd name="connsiteY0" fmla="*/ 9833810 h 9833810"/>
              <a:gd name="connsiteX1" fmla="*/ 0 w 3218756"/>
              <a:gd name="connsiteY1" fmla="*/ 240631 h 9833810"/>
              <a:gd name="connsiteX2" fmla="*/ 2770734 w 3218756"/>
              <a:gd name="connsiteY2" fmla="*/ 0 h 9833810"/>
              <a:gd name="connsiteX3" fmla="*/ 3207881 w 3218756"/>
              <a:gd name="connsiteY3" fmla="*/ 368968 h 9833810"/>
              <a:gd name="connsiteX4" fmla="*/ 3218756 w 3218756"/>
              <a:gd name="connsiteY4" fmla="*/ 9801729 h 9833810"/>
              <a:gd name="connsiteX5" fmla="*/ 26917 w 3218756"/>
              <a:gd name="connsiteY5" fmla="*/ 9833810 h 9833810"/>
              <a:gd name="connsiteX0" fmla="*/ 26917 w 3218756"/>
              <a:gd name="connsiteY0" fmla="*/ 9833810 h 9833810"/>
              <a:gd name="connsiteX1" fmla="*/ 0 w 3218756"/>
              <a:gd name="connsiteY1" fmla="*/ 240631 h 9833810"/>
              <a:gd name="connsiteX2" fmla="*/ 2770734 w 3218756"/>
              <a:gd name="connsiteY2" fmla="*/ 0 h 9833810"/>
              <a:gd name="connsiteX3" fmla="*/ 3207881 w 3218756"/>
              <a:gd name="connsiteY3" fmla="*/ 304800 h 9833810"/>
              <a:gd name="connsiteX4" fmla="*/ 3218756 w 3218756"/>
              <a:gd name="connsiteY4" fmla="*/ 9801729 h 9833810"/>
              <a:gd name="connsiteX5" fmla="*/ 26917 w 3218756"/>
              <a:gd name="connsiteY5" fmla="*/ 9833810 h 9833810"/>
              <a:gd name="connsiteX0" fmla="*/ 26917 w 3218756"/>
              <a:gd name="connsiteY0" fmla="*/ 9769641 h 9769641"/>
              <a:gd name="connsiteX1" fmla="*/ 0 w 3218756"/>
              <a:gd name="connsiteY1" fmla="*/ 176462 h 9769641"/>
              <a:gd name="connsiteX2" fmla="*/ 2738650 w 3218756"/>
              <a:gd name="connsiteY2" fmla="*/ 0 h 9769641"/>
              <a:gd name="connsiteX3" fmla="*/ 3207881 w 3218756"/>
              <a:gd name="connsiteY3" fmla="*/ 240631 h 9769641"/>
              <a:gd name="connsiteX4" fmla="*/ 3218756 w 3218756"/>
              <a:gd name="connsiteY4" fmla="*/ 9737560 h 9769641"/>
              <a:gd name="connsiteX5" fmla="*/ 26917 w 3218756"/>
              <a:gd name="connsiteY5" fmla="*/ 9769641 h 9769641"/>
              <a:gd name="connsiteX0" fmla="*/ 26917 w 3218756"/>
              <a:gd name="connsiteY0" fmla="*/ 9780861 h 9780861"/>
              <a:gd name="connsiteX1" fmla="*/ 0 w 3218756"/>
              <a:gd name="connsiteY1" fmla="*/ 187682 h 9780861"/>
              <a:gd name="connsiteX2" fmla="*/ 2772309 w 3218756"/>
              <a:gd name="connsiteY2" fmla="*/ 0 h 9780861"/>
              <a:gd name="connsiteX3" fmla="*/ 3207881 w 3218756"/>
              <a:gd name="connsiteY3" fmla="*/ 251851 h 9780861"/>
              <a:gd name="connsiteX4" fmla="*/ 3218756 w 3218756"/>
              <a:gd name="connsiteY4" fmla="*/ 9748780 h 9780861"/>
              <a:gd name="connsiteX5" fmla="*/ 26917 w 3218756"/>
              <a:gd name="connsiteY5" fmla="*/ 9780861 h 9780861"/>
              <a:gd name="connsiteX0" fmla="*/ 5652 w 3197491"/>
              <a:gd name="connsiteY0" fmla="*/ 9780861 h 9780861"/>
              <a:gd name="connsiteX1" fmla="*/ 0 w 3197491"/>
              <a:gd name="connsiteY1" fmla="*/ 187685 h 9780861"/>
              <a:gd name="connsiteX2" fmla="*/ 2751044 w 3197491"/>
              <a:gd name="connsiteY2" fmla="*/ 0 h 9780861"/>
              <a:gd name="connsiteX3" fmla="*/ 3186616 w 3197491"/>
              <a:gd name="connsiteY3" fmla="*/ 251851 h 9780861"/>
              <a:gd name="connsiteX4" fmla="*/ 3197491 w 3197491"/>
              <a:gd name="connsiteY4" fmla="*/ 9748780 h 9780861"/>
              <a:gd name="connsiteX5" fmla="*/ 5652 w 3197491"/>
              <a:gd name="connsiteY5" fmla="*/ 9780861 h 9780861"/>
              <a:gd name="connsiteX0" fmla="*/ 11262 w 3203101"/>
              <a:gd name="connsiteY0" fmla="*/ 9780861 h 9780861"/>
              <a:gd name="connsiteX1" fmla="*/ 0 w 3203101"/>
              <a:gd name="connsiteY1" fmla="*/ 215734 h 9780861"/>
              <a:gd name="connsiteX2" fmla="*/ 2756654 w 3203101"/>
              <a:gd name="connsiteY2" fmla="*/ 0 h 9780861"/>
              <a:gd name="connsiteX3" fmla="*/ 3192226 w 3203101"/>
              <a:gd name="connsiteY3" fmla="*/ 251851 h 9780861"/>
              <a:gd name="connsiteX4" fmla="*/ 3203101 w 3203101"/>
              <a:gd name="connsiteY4" fmla="*/ 9748780 h 9780861"/>
              <a:gd name="connsiteX5" fmla="*/ 11262 w 3203101"/>
              <a:gd name="connsiteY5" fmla="*/ 9780861 h 9780861"/>
              <a:gd name="connsiteX0" fmla="*/ 11262 w 3203101"/>
              <a:gd name="connsiteY0" fmla="*/ 9780861 h 9780861"/>
              <a:gd name="connsiteX1" fmla="*/ 0 w 3203101"/>
              <a:gd name="connsiteY1" fmla="*/ 198905 h 9780861"/>
              <a:gd name="connsiteX2" fmla="*/ 2756654 w 3203101"/>
              <a:gd name="connsiteY2" fmla="*/ 0 h 9780861"/>
              <a:gd name="connsiteX3" fmla="*/ 3192226 w 3203101"/>
              <a:gd name="connsiteY3" fmla="*/ 251851 h 9780861"/>
              <a:gd name="connsiteX4" fmla="*/ 3203101 w 3203101"/>
              <a:gd name="connsiteY4" fmla="*/ 9748780 h 9780861"/>
              <a:gd name="connsiteX5" fmla="*/ 11262 w 3203101"/>
              <a:gd name="connsiteY5" fmla="*/ 9780861 h 9780861"/>
              <a:gd name="connsiteX0" fmla="*/ 11262 w 3203101"/>
              <a:gd name="connsiteY0" fmla="*/ 9780861 h 9780861"/>
              <a:gd name="connsiteX1" fmla="*/ 0 w 3203101"/>
              <a:gd name="connsiteY1" fmla="*/ 198905 h 9780861"/>
              <a:gd name="connsiteX2" fmla="*/ 2756654 w 3203101"/>
              <a:gd name="connsiteY2" fmla="*/ 0 h 9780861"/>
              <a:gd name="connsiteX3" fmla="*/ 3192226 w 3203101"/>
              <a:gd name="connsiteY3" fmla="*/ 251851 h 9780861"/>
              <a:gd name="connsiteX4" fmla="*/ 3203101 w 3203101"/>
              <a:gd name="connsiteY4" fmla="*/ 9748780 h 9780861"/>
              <a:gd name="connsiteX5" fmla="*/ 11262 w 3203101"/>
              <a:gd name="connsiteY5" fmla="*/ 9780861 h 9780861"/>
              <a:gd name="connsiteX0" fmla="*/ 5652 w 3197491"/>
              <a:gd name="connsiteY0" fmla="*/ 9780861 h 9780861"/>
              <a:gd name="connsiteX1" fmla="*/ 0 w 3197491"/>
              <a:gd name="connsiteY1" fmla="*/ 176466 h 9780861"/>
              <a:gd name="connsiteX2" fmla="*/ 2751044 w 3197491"/>
              <a:gd name="connsiteY2" fmla="*/ 0 h 9780861"/>
              <a:gd name="connsiteX3" fmla="*/ 3186616 w 3197491"/>
              <a:gd name="connsiteY3" fmla="*/ 251851 h 9780861"/>
              <a:gd name="connsiteX4" fmla="*/ 3197491 w 3197491"/>
              <a:gd name="connsiteY4" fmla="*/ 9748780 h 9780861"/>
              <a:gd name="connsiteX5" fmla="*/ 5652 w 3197491"/>
              <a:gd name="connsiteY5" fmla="*/ 9780861 h 9780861"/>
              <a:gd name="connsiteX0" fmla="*/ 5652 w 3197491"/>
              <a:gd name="connsiteY0" fmla="*/ 9786471 h 9786471"/>
              <a:gd name="connsiteX1" fmla="*/ 0 w 3197491"/>
              <a:gd name="connsiteY1" fmla="*/ 182076 h 9786471"/>
              <a:gd name="connsiteX2" fmla="*/ 2756654 w 3197491"/>
              <a:gd name="connsiteY2" fmla="*/ 0 h 9786471"/>
              <a:gd name="connsiteX3" fmla="*/ 3186616 w 3197491"/>
              <a:gd name="connsiteY3" fmla="*/ 257461 h 9786471"/>
              <a:gd name="connsiteX4" fmla="*/ 3197491 w 3197491"/>
              <a:gd name="connsiteY4" fmla="*/ 9754390 h 9786471"/>
              <a:gd name="connsiteX5" fmla="*/ 5652 w 3197491"/>
              <a:gd name="connsiteY5" fmla="*/ 9786471 h 9786471"/>
              <a:gd name="connsiteX0" fmla="*/ 5652 w 3197491"/>
              <a:gd name="connsiteY0" fmla="*/ 9786471 h 9786471"/>
              <a:gd name="connsiteX1" fmla="*/ 0 w 3197491"/>
              <a:gd name="connsiteY1" fmla="*/ 170044 h 9786471"/>
              <a:gd name="connsiteX2" fmla="*/ 2756654 w 3197491"/>
              <a:gd name="connsiteY2" fmla="*/ 0 h 9786471"/>
              <a:gd name="connsiteX3" fmla="*/ 3186616 w 3197491"/>
              <a:gd name="connsiteY3" fmla="*/ 257461 h 9786471"/>
              <a:gd name="connsiteX4" fmla="*/ 3197491 w 3197491"/>
              <a:gd name="connsiteY4" fmla="*/ 9754390 h 9786471"/>
              <a:gd name="connsiteX5" fmla="*/ 5652 w 3197491"/>
              <a:gd name="connsiteY5" fmla="*/ 9786471 h 9786471"/>
              <a:gd name="connsiteX0" fmla="*/ 5652 w 3197491"/>
              <a:gd name="connsiteY0" fmla="*/ 9786471 h 9786471"/>
              <a:gd name="connsiteX1" fmla="*/ 0 w 3197491"/>
              <a:gd name="connsiteY1" fmla="*/ 194107 h 9786471"/>
              <a:gd name="connsiteX2" fmla="*/ 2756654 w 3197491"/>
              <a:gd name="connsiteY2" fmla="*/ 0 h 9786471"/>
              <a:gd name="connsiteX3" fmla="*/ 3186616 w 3197491"/>
              <a:gd name="connsiteY3" fmla="*/ 257461 h 9786471"/>
              <a:gd name="connsiteX4" fmla="*/ 3197491 w 3197491"/>
              <a:gd name="connsiteY4" fmla="*/ 9754390 h 9786471"/>
              <a:gd name="connsiteX5" fmla="*/ 5652 w 3197491"/>
              <a:gd name="connsiteY5" fmla="*/ 9786471 h 9786471"/>
              <a:gd name="connsiteX0" fmla="*/ 5652 w 3197491"/>
              <a:gd name="connsiteY0" fmla="*/ 9786471 h 9790182"/>
              <a:gd name="connsiteX1" fmla="*/ 0 w 3197491"/>
              <a:gd name="connsiteY1" fmla="*/ 194107 h 9790182"/>
              <a:gd name="connsiteX2" fmla="*/ 2756654 w 3197491"/>
              <a:gd name="connsiteY2" fmla="*/ 0 h 9790182"/>
              <a:gd name="connsiteX3" fmla="*/ 3186616 w 3197491"/>
              <a:gd name="connsiteY3" fmla="*/ 257461 h 9790182"/>
              <a:gd name="connsiteX4" fmla="*/ 3197491 w 3197491"/>
              <a:gd name="connsiteY4" fmla="*/ 9790182 h 9790182"/>
              <a:gd name="connsiteX5" fmla="*/ 5652 w 3197491"/>
              <a:gd name="connsiteY5" fmla="*/ 9786471 h 9790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197491" h="9790182">
                <a:moveTo>
                  <a:pt x="5652" y="9786471"/>
                </a:moveTo>
                <a:cubicBezTo>
                  <a:pt x="-3320" y="6588745"/>
                  <a:pt x="8972" y="3391833"/>
                  <a:pt x="0" y="194107"/>
                </a:cubicBezTo>
                <a:lnTo>
                  <a:pt x="2756654" y="0"/>
                </a:lnTo>
                <a:lnTo>
                  <a:pt x="3186616" y="257461"/>
                </a:lnTo>
                <a:lnTo>
                  <a:pt x="3197491" y="9790182"/>
                </a:lnTo>
                <a:lnTo>
                  <a:pt x="5652" y="9786471"/>
                </a:lnTo>
                <a:close/>
              </a:path>
            </a:pathLst>
          </a:custGeom>
          <a:gradFill flip="none" rotWithShape="1">
            <a:gsLst>
              <a:gs pos="79000">
                <a:srgbClr val="3D4647">
                  <a:alpha val="25000"/>
                </a:srgbClr>
              </a:gs>
              <a:gs pos="98030">
                <a:schemeClr val="tx1">
                  <a:alpha val="0"/>
                </a:schemeClr>
              </a:gs>
              <a:gs pos="89000">
                <a:schemeClr val="tx1">
                  <a:alpha val="10000"/>
                </a:schemeClr>
              </a:gs>
              <a:gs pos="41000">
                <a:srgbClr val="3D4647">
                  <a:alpha val="85000"/>
                </a:srgbClr>
              </a:gs>
              <a:gs pos="52000">
                <a:srgbClr val="3D4647">
                  <a:alpha val="75000"/>
                </a:srgbClr>
              </a:gs>
              <a:gs pos="68000">
                <a:schemeClr val="tx1">
                  <a:alpha val="50000"/>
                </a:schemeClr>
              </a:gs>
              <a:gs pos="20000">
                <a:schemeClr val="tx1"/>
              </a:gs>
            </a:gsLst>
            <a:lin ang="21594000" scaled="0"/>
            <a:tileRect/>
          </a:gradFill>
          <a:ln w="19050">
            <a:noFill/>
          </a:ln>
        </p:spPr>
        <p:txBody>
          <a:bodyPr rot="0" spcFirstLastPara="0" vertOverflow="overflow" horzOverflow="overflow" vert="horz" wrap="square" lIns="454941" tIns="37851" rIns="75702" bIns="72790" numCol="1" spcCol="0" rtlCol="0" fromWordArt="0" anchor="b" anchorCtr="0" forceAA="0" compatLnSpc="1">
            <a:prstTxWarp prst="textNoShape">
              <a:avLst/>
            </a:prstTxWarp>
            <a:noAutofit/>
          </a:bodyPr>
          <a:lstStyle>
            <a:lvl1pPr>
              <a:defRPr lang="en-US" dirty="0"/>
            </a:lvl1pPr>
          </a:lstStyle>
          <a:p>
            <a:pPr marL="0" lvl="0"/>
            <a:r>
              <a:rPr lang="en-US"/>
              <a:t>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 bwMode="gray">
          <a:xfrm>
            <a:off x="2877338" y="4429621"/>
            <a:ext cx="5504500" cy="2262007"/>
          </a:xfrm>
        </p:spPr>
        <p:txBody>
          <a:bodyPr wrap="square" anchor="b" anchorCtr="0">
            <a:noAutofit/>
          </a:bodyPr>
          <a:lstStyle>
            <a:lvl1pPr algn="l">
              <a:lnSpc>
                <a:spcPct val="80000"/>
              </a:lnSpc>
              <a:defRPr sz="4800" b="0" i="0" cap="all" baseline="0">
                <a:solidFill>
                  <a:schemeClr val="bg1"/>
                </a:solidFill>
                <a:effectLst/>
                <a:latin typeface="+mj-lt"/>
                <a:ea typeface="DIN Pro Black" charset="0"/>
                <a:cs typeface="DIN Pro Black" charset="0"/>
              </a:defRPr>
            </a:lvl1pPr>
          </a:lstStyle>
          <a:p>
            <a:r>
              <a:rPr lang="en-US" dirty="0"/>
              <a:t>Click </a:t>
            </a:r>
            <a:r>
              <a:rPr lang="en-US"/>
              <a:t>to Add </a:t>
            </a:r>
            <a:r>
              <a:rPr lang="en-US" dirty="0"/>
              <a:t>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 bwMode="gray">
          <a:xfrm>
            <a:off x="8964063" y="5611024"/>
            <a:ext cx="2926080" cy="246221"/>
          </a:xfrm>
        </p:spPr>
        <p:txBody>
          <a:bodyPr wrap="square" anchor="b">
            <a:noAutofit/>
          </a:bodyPr>
          <a:lstStyle>
            <a:lvl1pPr marL="0" indent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defRPr sz="1700" b="0">
                <a:solidFill>
                  <a:schemeClr val="bg1"/>
                </a:solidFill>
                <a:effectLst/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Add Presenter’s Name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8964063" y="5891811"/>
            <a:ext cx="2926080" cy="221599"/>
          </a:xfrm>
        </p:spPr>
        <p:txBody>
          <a:bodyPr wrap="square" anchor="t">
            <a:noAutofit/>
          </a:bodyPr>
          <a:lstStyle>
            <a:lvl1pPr marL="0" indent="0" algn="ctr">
              <a:spcBef>
                <a:spcPts val="0"/>
              </a:spcBef>
              <a:buNone/>
              <a:defRPr sz="1500">
                <a:solidFill>
                  <a:schemeClr val="bg1"/>
                </a:solidFill>
                <a:effectLst/>
                <a:latin typeface="+mn-lt"/>
              </a:defRPr>
            </a:lvl1pPr>
            <a:lvl2pPr marL="455613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Presenter’s Title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9192663" y="6271411"/>
            <a:ext cx="2468880" cy="193899"/>
          </a:xfrm>
        </p:spPr>
        <p:txBody>
          <a:bodyPr wrap="square" anchor="t" anchorCtr="0">
            <a:noAutofit/>
          </a:bodyPr>
          <a:lstStyle>
            <a:lvl1pPr marL="0" indent="0" algn="ctr">
              <a:spcBef>
                <a:spcPts val="0"/>
              </a:spcBef>
              <a:buFontTx/>
              <a:buNone/>
              <a:defRPr sz="1400">
                <a:solidFill>
                  <a:schemeClr val="bg1"/>
                </a:solidFill>
                <a:effectLst/>
                <a:latin typeface="+mn-lt"/>
              </a:defRPr>
            </a:lvl1pPr>
            <a:lvl2pPr marL="455613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2pPr>
            <a:lvl3pPr marL="914400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3pPr>
            <a:lvl4pPr marL="1371600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4pPr>
            <a:lvl5pPr marL="1828800" indent="0">
              <a:buFontTx/>
              <a:buNone/>
              <a:defRPr sz="1500">
                <a:solidFill>
                  <a:schemeClr val="bg1"/>
                </a:solidFill>
                <a:latin typeface="Arial Narrow" pitchFamily="34" charset="0"/>
              </a:defRPr>
            </a:lvl5pPr>
          </a:lstStyle>
          <a:p>
            <a:pPr lvl="0"/>
            <a:r>
              <a:rPr lang="en-US" dirty="0"/>
              <a:t>Click to Add Date</a:t>
            </a:r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CDD86703-6F1E-40F2-8E18-356D4E92C5B3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 rot="5400000">
            <a:off x="10388268" y="4150992"/>
            <a:ext cx="18288" cy="2743200"/>
          </a:xfrm>
          <a:solidFill>
            <a:schemeClr val="bg2"/>
          </a:solidFill>
          <a:ln>
            <a:noFill/>
          </a:ln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3A6755E2-68D0-4887-A72E-4FEB2FC898D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026525" y="6557190"/>
            <a:ext cx="2743200" cy="18288"/>
          </a:xfrm>
          <a:solidFill>
            <a:schemeClr val="bg2"/>
          </a:solidFill>
        </p:spPr>
        <p:txBody>
          <a:bodyPr/>
          <a:lstStyle>
            <a:lvl1pPr marL="0" indent="0">
              <a:buFontTx/>
              <a:buNone/>
              <a:defRPr sz="5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23811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6D274482-5A7A-42E8-A55B-2B79C89DF7CD}"/>
              </a:ext>
            </a:extLst>
          </p:cNvPr>
          <p:cNvGrpSpPr/>
          <p:nvPr/>
        </p:nvGrpSpPr>
        <p:grpSpPr>
          <a:xfrm>
            <a:off x="1" y="-442088"/>
            <a:ext cx="3898232" cy="7312120"/>
            <a:chOff x="1" y="-442088"/>
            <a:chExt cx="3898232" cy="7312120"/>
          </a:xfrm>
        </p:grpSpPr>
        <p:sp>
          <p:nvSpPr>
            <p:cNvPr id="26" name="Rectangle 4">
              <a:extLst>
                <a:ext uri="{FF2B5EF4-FFF2-40B4-BE49-F238E27FC236}">
                  <a16:creationId xmlns:a16="http://schemas.microsoft.com/office/drawing/2014/main" id="{C7FF789E-486F-4C2E-9D16-5E35C8FB8787}"/>
                </a:ext>
              </a:extLst>
            </p:cNvPr>
            <p:cNvSpPr/>
            <p:nvPr/>
          </p:nvSpPr>
          <p:spPr>
            <a:xfrm>
              <a:off x="1" y="-12032"/>
              <a:ext cx="3898232" cy="6877142"/>
            </a:xfrm>
            <a:custGeom>
              <a:avLst/>
              <a:gdLst>
                <a:gd name="connsiteX0" fmla="*/ 0 w 8385464"/>
                <a:gd name="connsiteY0" fmla="*/ 0 h 6858000"/>
                <a:gd name="connsiteX1" fmla="*/ 8385464 w 8385464"/>
                <a:gd name="connsiteY1" fmla="*/ 0 h 6858000"/>
                <a:gd name="connsiteX2" fmla="*/ 8385464 w 8385464"/>
                <a:gd name="connsiteY2" fmla="*/ 6858000 h 6858000"/>
                <a:gd name="connsiteX3" fmla="*/ 0 w 8385464"/>
                <a:gd name="connsiteY3" fmla="*/ 6858000 h 6858000"/>
                <a:gd name="connsiteX4" fmla="*/ 0 w 8385464"/>
                <a:gd name="connsiteY4" fmla="*/ 0 h 6858000"/>
                <a:gd name="connsiteX0" fmla="*/ 0 w 8395855"/>
                <a:gd name="connsiteY0" fmla="*/ 0 h 6858000"/>
                <a:gd name="connsiteX1" fmla="*/ 8385464 w 8395855"/>
                <a:gd name="connsiteY1" fmla="*/ 0 h 6858000"/>
                <a:gd name="connsiteX2" fmla="*/ 8395855 w 8395855"/>
                <a:gd name="connsiteY2" fmla="*/ 3408218 h 6858000"/>
                <a:gd name="connsiteX3" fmla="*/ 8385464 w 8395855"/>
                <a:gd name="connsiteY3" fmla="*/ 6858000 h 6858000"/>
                <a:gd name="connsiteX4" fmla="*/ 0 w 8395855"/>
                <a:gd name="connsiteY4" fmla="*/ 6858000 h 6858000"/>
                <a:gd name="connsiteX5" fmla="*/ 0 w 8395855"/>
                <a:gd name="connsiteY5" fmla="*/ 0 h 6858000"/>
                <a:gd name="connsiteX0" fmla="*/ 0 w 8385468"/>
                <a:gd name="connsiteY0" fmla="*/ 0 h 6858000"/>
                <a:gd name="connsiteX1" fmla="*/ 8385464 w 8385468"/>
                <a:gd name="connsiteY1" fmla="*/ 0 h 6858000"/>
                <a:gd name="connsiteX2" fmla="*/ 6286501 w 8385468"/>
                <a:gd name="connsiteY2" fmla="*/ 3512127 h 6858000"/>
                <a:gd name="connsiteX3" fmla="*/ 8385464 w 8385468"/>
                <a:gd name="connsiteY3" fmla="*/ 6858000 h 6858000"/>
                <a:gd name="connsiteX4" fmla="*/ 0 w 8385468"/>
                <a:gd name="connsiteY4" fmla="*/ 6858000 h 6858000"/>
                <a:gd name="connsiteX5" fmla="*/ 0 w 8385468"/>
                <a:gd name="connsiteY5" fmla="*/ 0 h 6858000"/>
                <a:gd name="connsiteX0" fmla="*/ 0 w 8385470"/>
                <a:gd name="connsiteY0" fmla="*/ 0 h 6858000"/>
                <a:gd name="connsiteX1" fmla="*/ 8385464 w 8385470"/>
                <a:gd name="connsiteY1" fmla="*/ 0 h 6858000"/>
                <a:gd name="connsiteX2" fmla="*/ 6993083 w 8385470"/>
                <a:gd name="connsiteY2" fmla="*/ 3740727 h 6858000"/>
                <a:gd name="connsiteX3" fmla="*/ 8385464 w 8385470"/>
                <a:gd name="connsiteY3" fmla="*/ 6858000 h 6858000"/>
                <a:gd name="connsiteX4" fmla="*/ 0 w 8385470"/>
                <a:gd name="connsiteY4" fmla="*/ 6858000 h 6858000"/>
                <a:gd name="connsiteX5" fmla="*/ 0 w 8385470"/>
                <a:gd name="connsiteY5" fmla="*/ 0 h 6858000"/>
                <a:gd name="connsiteX0" fmla="*/ 0 w 8385474"/>
                <a:gd name="connsiteY0" fmla="*/ 0 h 6858000"/>
                <a:gd name="connsiteX1" fmla="*/ 8385464 w 8385474"/>
                <a:gd name="connsiteY1" fmla="*/ 0 h 6858000"/>
                <a:gd name="connsiteX2" fmla="*/ 6993083 w 8385474"/>
                <a:gd name="connsiteY2" fmla="*/ 3740727 h 6858000"/>
                <a:gd name="connsiteX3" fmla="*/ 8385464 w 8385474"/>
                <a:gd name="connsiteY3" fmla="*/ 6858000 h 6858000"/>
                <a:gd name="connsiteX4" fmla="*/ 0 w 8385474"/>
                <a:gd name="connsiteY4" fmla="*/ 6858000 h 6858000"/>
                <a:gd name="connsiteX5" fmla="*/ 0 w 8385474"/>
                <a:gd name="connsiteY5" fmla="*/ 0 h 6858000"/>
                <a:gd name="connsiteX0" fmla="*/ 0 w 8385470"/>
                <a:gd name="connsiteY0" fmla="*/ 0 h 6858000"/>
                <a:gd name="connsiteX1" fmla="*/ 8385464 w 8385470"/>
                <a:gd name="connsiteY1" fmla="*/ 0 h 6858000"/>
                <a:gd name="connsiteX2" fmla="*/ 6993083 w 8385470"/>
                <a:gd name="connsiteY2" fmla="*/ 3740727 h 6858000"/>
                <a:gd name="connsiteX3" fmla="*/ 8385464 w 8385470"/>
                <a:gd name="connsiteY3" fmla="*/ 6858000 h 6858000"/>
                <a:gd name="connsiteX4" fmla="*/ 0 w 8385470"/>
                <a:gd name="connsiteY4" fmla="*/ 6858000 h 6858000"/>
                <a:gd name="connsiteX5" fmla="*/ 0 w 8385470"/>
                <a:gd name="connsiteY5" fmla="*/ 0 h 6858000"/>
                <a:gd name="connsiteX0" fmla="*/ 0 w 8385464"/>
                <a:gd name="connsiteY0" fmla="*/ 0 h 6858000"/>
                <a:gd name="connsiteX1" fmla="*/ 8385464 w 8385464"/>
                <a:gd name="connsiteY1" fmla="*/ 0 h 6858000"/>
                <a:gd name="connsiteX2" fmla="*/ 6993083 w 8385464"/>
                <a:gd name="connsiteY2" fmla="*/ 3740727 h 6858000"/>
                <a:gd name="connsiteX3" fmla="*/ 8385464 w 8385464"/>
                <a:gd name="connsiteY3" fmla="*/ 6858000 h 6858000"/>
                <a:gd name="connsiteX4" fmla="*/ 0 w 8385464"/>
                <a:gd name="connsiteY4" fmla="*/ 6858000 h 6858000"/>
                <a:gd name="connsiteX5" fmla="*/ 0 w 8385464"/>
                <a:gd name="connsiteY5" fmla="*/ 0 h 6858000"/>
                <a:gd name="connsiteX0" fmla="*/ 0 w 8385464"/>
                <a:gd name="connsiteY0" fmla="*/ 0 h 6858000"/>
                <a:gd name="connsiteX1" fmla="*/ 8385464 w 8385464"/>
                <a:gd name="connsiteY1" fmla="*/ 0 h 6858000"/>
                <a:gd name="connsiteX2" fmla="*/ 6993083 w 8385464"/>
                <a:gd name="connsiteY2" fmla="*/ 3740727 h 6858000"/>
                <a:gd name="connsiteX3" fmla="*/ 8385464 w 8385464"/>
                <a:gd name="connsiteY3" fmla="*/ 6858000 h 6858000"/>
                <a:gd name="connsiteX4" fmla="*/ 0 w 8385464"/>
                <a:gd name="connsiteY4" fmla="*/ 6858000 h 6858000"/>
                <a:gd name="connsiteX5" fmla="*/ 0 w 8385464"/>
                <a:gd name="connsiteY5" fmla="*/ 0 h 6858000"/>
                <a:gd name="connsiteX0" fmla="*/ 0 w 8385464"/>
                <a:gd name="connsiteY0" fmla="*/ 0 h 6858000"/>
                <a:gd name="connsiteX1" fmla="*/ 8385464 w 8385464"/>
                <a:gd name="connsiteY1" fmla="*/ 0 h 6858000"/>
                <a:gd name="connsiteX2" fmla="*/ 6993083 w 8385464"/>
                <a:gd name="connsiteY2" fmla="*/ 3740727 h 6858000"/>
                <a:gd name="connsiteX3" fmla="*/ 8385464 w 8385464"/>
                <a:gd name="connsiteY3" fmla="*/ 6858000 h 6858000"/>
                <a:gd name="connsiteX4" fmla="*/ 0 w 8385464"/>
                <a:gd name="connsiteY4" fmla="*/ 6858000 h 6858000"/>
                <a:gd name="connsiteX5" fmla="*/ 0 w 8385464"/>
                <a:gd name="connsiteY5" fmla="*/ 0 h 6858000"/>
                <a:gd name="connsiteX0" fmla="*/ 0 w 8385464"/>
                <a:gd name="connsiteY0" fmla="*/ 0 h 6858000"/>
                <a:gd name="connsiteX1" fmla="*/ 8385464 w 8385464"/>
                <a:gd name="connsiteY1" fmla="*/ 0 h 6858000"/>
                <a:gd name="connsiteX2" fmla="*/ 6286501 w 8385464"/>
                <a:gd name="connsiteY2" fmla="*/ 4634345 h 6858000"/>
                <a:gd name="connsiteX3" fmla="*/ 8385464 w 8385464"/>
                <a:gd name="connsiteY3" fmla="*/ 6858000 h 6858000"/>
                <a:gd name="connsiteX4" fmla="*/ 0 w 8385464"/>
                <a:gd name="connsiteY4" fmla="*/ 6858000 h 6858000"/>
                <a:gd name="connsiteX5" fmla="*/ 0 w 8385464"/>
                <a:gd name="connsiteY5" fmla="*/ 0 h 6858000"/>
                <a:gd name="connsiteX0" fmla="*/ 0 w 8385464"/>
                <a:gd name="connsiteY0" fmla="*/ 0 h 6889173"/>
                <a:gd name="connsiteX1" fmla="*/ 8385464 w 8385464"/>
                <a:gd name="connsiteY1" fmla="*/ 0 h 6889173"/>
                <a:gd name="connsiteX2" fmla="*/ 6286501 w 8385464"/>
                <a:gd name="connsiteY2" fmla="*/ 4634345 h 6889173"/>
                <a:gd name="connsiteX3" fmla="*/ 6878783 w 8385464"/>
                <a:gd name="connsiteY3" fmla="*/ 6889173 h 6889173"/>
                <a:gd name="connsiteX4" fmla="*/ 0 w 8385464"/>
                <a:gd name="connsiteY4" fmla="*/ 6858000 h 6889173"/>
                <a:gd name="connsiteX5" fmla="*/ 0 w 8385464"/>
                <a:gd name="connsiteY5" fmla="*/ 0 h 6889173"/>
                <a:gd name="connsiteX0" fmla="*/ 0 w 8385464"/>
                <a:gd name="connsiteY0" fmla="*/ 0 h 6889173"/>
                <a:gd name="connsiteX1" fmla="*/ 8385464 w 8385464"/>
                <a:gd name="connsiteY1" fmla="*/ 0 h 6889173"/>
                <a:gd name="connsiteX2" fmla="*/ 6255328 w 8385464"/>
                <a:gd name="connsiteY2" fmla="*/ 5029200 h 6889173"/>
                <a:gd name="connsiteX3" fmla="*/ 6878783 w 8385464"/>
                <a:gd name="connsiteY3" fmla="*/ 6889173 h 6889173"/>
                <a:gd name="connsiteX4" fmla="*/ 0 w 8385464"/>
                <a:gd name="connsiteY4" fmla="*/ 6858000 h 6889173"/>
                <a:gd name="connsiteX5" fmla="*/ 0 w 8385464"/>
                <a:gd name="connsiteY5" fmla="*/ 0 h 6889173"/>
                <a:gd name="connsiteX0" fmla="*/ 0 w 8385464"/>
                <a:gd name="connsiteY0" fmla="*/ 0 h 6889173"/>
                <a:gd name="connsiteX1" fmla="*/ 8385464 w 8385464"/>
                <a:gd name="connsiteY1" fmla="*/ 0 h 6889173"/>
                <a:gd name="connsiteX2" fmla="*/ 6255328 w 8385464"/>
                <a:gd name="connsiteY2" fmla="*/ 5029200 h 6889173"/>
                <a:gd name="connsiteX3" fmla="*/ 6878783 w 8385464"/>
                <a:gd name="connsiteY3" fmla="*/ 6889173 h 6889173"/>
                <a:gd name="connsiteX4" fmla="*/ 0 w 8385464"/>
                <a:gd name="connsiteY4" fmla="*/ 6858000 h 6889173"/>
                <a:gd name="connsiteX5" fmla="*/ 0 w 8385464"/>
                <a:gd name="connsiteY5" fmla="*/ 0 h 6889173"/>
                <a:gd name="connsiteX0" fmla="*/ 0 w 8385464"/>
                <a:gd name="connsiteY0" fmla="*/ 0 h 6889173"/>
                <a:gd name="connsiteX1" fmla="*/ 8385464 w 8385464"/>
                <a:gd name="connsiteY1" fmla="*/ 0 h 6889173"/>
                <a:gd name="connsiteX2" fmla="*/ 6255328 w 8385464"/>
                <a:gd name="connsiteY2" fmla="*/ 5029200 h 6889173"/>
                <a:gd name="connsiteX3" fmla="*/ 6878783 w 8385464"/>
                <a:gd name="connsiteY3" fmla="*/ 6889173 h 6889173"/>
                <a:gd name="connsiteX4" fmla="*/ 0 w 8385464"/>
                <a:gd name="connsiteY4" fmla="*/ 6858000 h 6889173"/>
                <a:gd name="connsiteX5" fmla="*/ 0 w 8385464"/>
                <a:gd name="connsiteY5" fmla="*/ 0 h 6889173"/>
                <a:gd name="connsiteX0" fmla="*/ 0 w 8385464"/>
                <a:gd name="connsiteY0" fmla="*/ 0 h 6889173"/>
                <a:gd name="connsiteX1" fmla="*/ 8385464 w 8385464"/>
                <a:gd name="connsiteY1" fmla="*/ 0 h 6889173"/>
                <a:gd name="connsiteX2" fmla="*/ 6255328 w 8385464"/>
                <a:gd name="connsiteY2" fmla="*/ 5029200 h 6889173"/>
                <a:gd name="connsiteX3" fmla="*/ 6878783 w 8385464"/>
                <a:gd name="connsiteY3" fmla="*/ 6889173 h 6889173"/>
                <a:gd name="connsiteX4" fmla="*/ 0 w 8385464"/>
                <a:gd name="connsiteY4" fmla="*/ 6858000 h 6889173"/>
                <a:gd name="connsiteX5" fmla="*/ 0 w 8385464"/>
                <a:gd name="connsiteY5" fmla="*/ 0 h 6889173"/>
                <a:gd name="connsiteX0" fmla="*/ 0 w 11367745"/>
                <a:gd name="connsiteY0" fmla="*/ 12032 h 6901205"/>
                <a:gd name="connsiteX1" fmla="*/ 11367745 w 11367745"/>
                <a:gd name="connsiteY1" fmla="*/ 0 h 6901205"/>
                <a:gd name="connsiteX2" fmla="*/ 6255328 w 11367745"/>
                <a:gd name="connsiteY2" fmla="*/ 5041232 h 6901205"/>
                <a:gd name="connsiteX3" fmla="*/ 6878783 w 11367745"/>
                <a:gd name="connsiteY3" fmla="*/ 6901205 h 6901205"/>
                <a:gd name="connsiteX4" fmla="*/ 0 w 11367745"/>
                <a:gd name="connsiteY4" fmla="*/ 6870032 h 6901205"/>
                <a:gd name="connsiteX5" fmla="*/ 0 w 11367745"/>
                <a:gd name="connsiteY5" fmla="*/ 12032 h 6901205"/>
                <a:gd name="connsiteX0" fmla="*/ 0 w 11367745"/>
                <a:gd name="connsiteY0" fmla="*/ 12032 h 6901205"/>
                <a:gd name="connsiteX1" fmla="*/ 11367745 w 11367745"/>
                <a:gd name="connsiteY1" fmla="*/ 0 h 6901205"/>
                <a:gd name="connsiteX2" fmla="*/ 6255328 w 11367745"/>
                <a:gd name="connsiteY2" fmla="*/ 5041232 h 6901205"/>
                <a:gd name="connsiteX3" fmla="*/ 6878783 w 11367745"/>
                <a:gd name="connsiteY3" fmla="*/ 6901205 h 6901205"/>
                <a:gd name="connsiteX4" fmla="*/ 0 w 11367745"/>
                <a:gd name="connsiteY4" fmla="*/ 6870032 h 6901205"/>
                <a:gd name="connsiteX5" fmla="*/ 0 w 11367745"/>
                <a:gd name="connsiteY5" fmla="*/ 12032 h 6901205"/>
                <a:gd name="connsiteX0" fmla="*/ 0 w 11367745"/>
                <a:gd name="connsiteY0" fmla="*/ 12032 h 6901205"/>
                <a:gd name="connsiteX1" fmla="*/ 11367745 w 11367745"/>
                <a:gd name="connsiteY1" fmla="*/ 0 h 6901205"/>
                <a:gd name="connsiteX2" fmla="*/ 6255328 w 11367745"/>
                <a:gd name="connsiteY2" fmla="*/ 5041232 h 6901205"/>
                <a:gd name="connsiteX3" fmla="*/ 6878783 w 11367745"/>
                <a:gd name="connsiteY3" fmla="*/ 6901205 h 6901205"/>
                <a:gd name="connsiteX4" fmla="*/ 0 w 11367745"/>
                <a:gd name="connsiteY4" fmla="*/ 6870032 h 6901205"/>
                <a:gd name="connsiteX5" fmla="*/ 0 w 11367745"/>
                <a:gd name="connsiteY5" fmla="*/ 12032 h 6901205"/>
                <a:gd name="connsiteX0" fmla="*/ 0 w 11367745"/>
                <a:gd name="connsiteY0" fmla="*/ 12032 h 6901205"/>
                <a:gd name="connsiteX1" fmla="*/ 11367745 w 11367745"/>
                <a:gd name="connsiteY1" fmla="*/ 0 h 6901205"/>
                <a:gd name="connsiteX2" fmla="*/ 6255328 w 11367745"/>
                <a:gd name="connsiteY2" fmla="*/ 5041232 h 6901205"/>
                <a:gd name="connsiteX3" fmla="*/ 6878783 w 11367745"/>
                <a:gd name="connsiteY3" fmla="*/ 6901205 h 6901205"/>
                <a:gd name="connsiteX4" fmla="*/ 0 w 11367745"/>
                <a:gd name="connsiteY4" fmla="*/ 6870032 h 6901205"/>
                <a:gd name="connsiteX5" fmla="*/ 0 w 11367745"/>
                <a:gd name="connsiteY5" fmla="*/ 12032 h 6901205"/>
                <a:gd name="connsiteX0" fmla="*/ 0 w 11367745"/>
                <a:gd name="connsiteY0" fmla="*/ 12032 h 6901205"/>
                <a:gd name="connsiteX1" fmla="*/ 11367745 w 11367745"/>
                <a:gd name="connsiteY1" fmla="*/ 0 h 6901205"/>
                <a:gd name="connsiteX2" fmla="*/ 6255328 w 11367745"/>
                <a:gd name="connsiteY2" fmla="*/ 5041232 h 6901205"/>
                <a:gd name="connsiteX3" fmla="*/ 6843698 w 11367745"/>
                <a:gd name="connsiteY3" fmla="*/ 6901205 h 6901205"/>
                <a:gd name="connsiteX4" fmla="*/ 0 w 11367745"/>
                <a:gd name="connsiteY4" fmla="*/ 6870032 h 6901205"/>
                <a:gd name="connsiteX5" fmla="*/ 0 w 11367745"/>
                <a:gd name="connsiteY5" fmla="*/ 12032 h 6901205"/>
                <a:gd name="connsiteX0" fmla="*/ 0 w 11367745"/>
                <a:gd name="connsiteY0" fmla="*/ 12032 h 6877142"/>
                <a:gd name="connsiteX1" fmla="*/ 11367745 w 11367745"/>
                <a:gd name="connsiteY1" fmla="*/ 0 h 6877142"/>
                <a:gd name="connsiteX2" fmla="*/ 6255328 w 11367745"/>
                <a:gd name="connsiteY2" fmla="*/ 5041232 h 6877142"/>
                <a:gd name="connsiteX3" fmla="*/ 6808614 w 11367745"/>
                <a:gd name="connsiteY3" fmla="*/ 6877142 h 6877142"/>
                <a:gd name="connsiteX4" fmla="*/ 0 w 11367745"/>
                <a:gd name="connsiteY4" fmla="*/ 6870032 h 6877142"/>
                <a:gd name="connsiteX5" fmla="*/ 0 w 11367745"/>
                <a:gd name="connsiteY5" fmla="*/ 12032 h 6877142"/>
                <a:gd name="connsiteX0" fmla="*/ 0 w 11367745"/>
                <a:gd name="connsiteY0" fmla="*/ 12032 h 6877142"/>
                <a:gd name="connsiteX1" fmla="*/ 11367745 w 11367745"/>
                <a:gd name="connsiteY1" fmla="*/ 0 h 6877142"/>
                <a:gd name="connsiteX2" fmla="*/ 6255328 w 11367745"/>
                <a:gd name="connsiteY2" fmla="*/ 5041232 h 6877142"/>
                <a:gd name="connsiteX3" fmla="*/ 6808614 w 11367745"/>
                <a:gd name="connsiteY3" fmla="*/ 6877142 h 6877142"/>
                <a:gd name="connsiteX4" fmla="*/ 0 w 11367745"/>
                <a:gd name="connsiteY4" fmla="*/ 6870032 h 6877142"/>
                <a:gd name="connsiteX5" fmla="*/ 0 w 11367745"/>
                <a:gd name="connsiteY5" fmla="*/ 12032 h 6877142"/>
                <a:gd name="connsiteX0" fmla="*/ 0 w 11367745"/>
                <a:gd name="connsiteY0" fmla="*/ 7483 h 6877142"/>
                <a:gd name="connsiteX1" fmla="*/ 11367745 w 11367745"/>
                <a:gd name="connsiteY1" fmla="*/ 0 h 6877142"/>
                <a:gd name="connsiteX2" fmla="*/ 6255328 w 11367745"/>
                <a:gd name="connsiteY2" fmla="*/ 5041232 h 6877142"/>
                <a:gd name="connsiteX3" fmla="*/ 6808614 w 11367745"/>
                <a:gd name="connsiteY3" fmla="*/ 6877142 h 6877142"/>
                <a:gd name="connsiteX4" fmla="*/ 0 w 11367745"/>
                <a:gd name="connsiteY4" fmla="*/ 6870032 h 6877142"/>
                <a:gd name="connsiteX5" fmla="*/ 0 w 11367745"/>
                <a:gd name="connsiteY5" fmla="*/ 7483 h 6877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67745" h="6877142">
                  <a:moveTo>
                    <a:pt x="0" y="7483"/>
                  </a:moveTo>
                  <a:lnTo>
                    <a:pt x="11367745" y="0"/>
                  </a:lnTo>
                  <a:cubicBezTo>
                    <a:pt x="9493718" y="1572491"/>
                    <a:pt x="6951519" y="3543847"/>
                    <a:pt x="6255328" y="5041232"/>
                  </a:cubicBezTo>
                  <a:cubicBezTo>
                    <a:pt x="6698673" y="6357413"/>
                    <a:pt x="6282143" y="5425879"/>
                    <a:pt x="6808614" y="6877142"/>
                  </a:cubicBezTo>
                  <a:lnTo>
                    <a:pt x="0" y="6870032"/>
                  </a:lnTo>
                  <a:lnTo>
                    <a:pt x="0" y="7483"/>
                  </a:ln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05DDAA3-EE5F-4DE5-A70D-7AF0BF397FDF}"/>
                </a:ext>
              </a:extLst>
            </p:cNvPr>
            <p:cNvGrpSpPr/>
            <p:nvPr/>
          </p:nvGrpSpPr>
          <p:grpSpPr>
            <a:xfrm>
              <a:off x="819916" y="-442088"/>
              <a:ext cx="2900783" cy="7312120"/>
              <a:chOff x="5192691" y="-436277"/>
              <a:chExt cx="2900783" cy="7312120"/>
            </a:xfrm>
          </p:grpSpPr>
          <p:sp>
            <p:nvSpPr>
              <p:cNvPr id="17" name="Right Triangle 3">
                <a:extLst>
                  <a:ext uri="{FF2B5EF4-FFF2-40B4-BE49-F238E27FC236}">
                    <a16:creationId xmlns:a16="http://schemas.microsoft.com/office/drawing/2014/main" id="{D96C8D74-86E3-410B-B30E-AC2092CF0437}"/>
                  </a:ext>
                </a:extLst>
              </p:cNvPr>
              <p:cNvSpPr/>
              <p:nvPr/>
            </p:nvSpPr>
            <p:spPr>
              <a:xfrm flipH="1">
                <a:off x="5192691" y="4248202"/>
                <a:ext cx="1505899" cy="2626242"/>
              </a:xfrm>
              <a:custGeom>
                <a:avLst/>
                <a:gdLst>
                  <a:gd name="connsiteX0" fmla="*/ 0 w 1155025"/>
                  <a:gd name="connsiteY0" fmla="*/ 2849526 h 2849526"/>
                  <a:gd name="connsiteX1" fmla="*/ 0 w 1155025"/>
                  <a:gd name="connsiteY1" fmla="*/ 0 h 2849526"/>
                  <a:gd name="connsiteX2" fmla="*/ 1155025 w 1155025"/>
                  <a:gd name="connsiteY2" fmla="*/ 2849526 h 2849526"/>
                  <a:gd name="connsiteX3" fmla="*/ 0 w 1155025"/>
                  <a:gd name="connsiteY3" fmla="*/ 2849526 h 2849526"/>
                  <a:gd name="connsiteX0" fmla="*/ 606055 w 1761080"/>
                  <a:gd name="connsiteY0" fmla="*/ 2870791 h 2870791"/>
                  <a:gd name="connsiteX1" fmla="*/ 0 w 1761080"/>
                  <a:gd name="connsiteY1" fmla="*/ 0 h 2870791"/>
                  <a:gd name="connsiteX2" fmla="*/ 1761080 w 1761080"/>
                  <a:gd name="connsiteY2" fmla="*/ 2870791 h 2870791"/>
                  <a:gd name="connsiteX3" fmla="*/ 606055 w 1761080"/>
                  <a:gd name="connsiteY3" fmla="*/ 2870791 h 2870791"/>
                  <a:gd name="connsiteX0" fmla="*/ 350874 w 1505899"/>
                  <a:gd name="connsiteY0" fmla="*/ 2626242 h 2626242"/>
                  <a:gd name="connsiteX1" fmla="*/ 0 w 1505899"/>
                  <a:gd name="connsiteY1" fmla="*/ 0 h 2626242"/>
                  <a:gd name="connsiteX2" fmla="*/ 1505899 w 1505899"/>
                  <a:gd name="connsiteY2" fmla="*/ 2626242 h 2626242"/>
                  <a:gd name="connsiteX3" fmla="*/ 350874 w 1505899"/>
                  <a:gd name="connsiteY3" fmla="*/ 2626242 h 26262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05899" h="2626242">
                    <a:moveTo>
                      <a:pt x="350874" y="2626242"/>
                    </a:moveTo>
                    <a:lnTo>
                      <a:pt x="0" y="0"/>
                    </a:lnTo>
                    <a:lnTo>
                      <a:pt x="1505899" y="2626242"/>
                    </a:lnTo>
                    <a:lnTo>
                      <a:pt x="350874" y="2626242"/>
                    </a:lnTo>
                    <a:close/>
                  </a:path>
                </a:pathLst>
              </a:custGeom>
              <a:gradFill>
                <a:gsLst>
                  <a:gs pos="2000">
                    <a:srgbClr val="62B53F"/>
                  </a:gs>
                  <a:gs pos="52000">
                    <a:srgbClr val="529533"/>
                  </a:gs>
                </a:gsLst>
                <a:lin ang="14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" name="Right Triangle 3">
                <a:extLst>
                  <a:ext uri="{FF2B5EF4-FFF2-40B4-BE49-F238E27FC236}">
                    <a16:creationId xmlns:a16="http://schemas.microsoft.com/office/drawing/2014/main" id="{661AD5E9-89E6-47DA-8230-48C561B96C44}"/>
                  </a:ext>
                </a:extLst>
              </p:cNvPr>
              <p:cNvSpPr/>
              <p:nvPr/>
            </p:nvSpPr>
            <p:spPr>
              <a:xfrm>
                <a:off x="6009662" y="3824298"/>
                <a:ext cx="963639" cy="3051545"/>
              </a:xfrm>
              <a:custGeom>
                <a:avLst/>
                <a:gdLst>
                  <a:gd name="connsiteX0" fmla="*/ 0 w 1155025"/>
                  <a:gd name="connsiteY0" fmla="*/ 2849526 h 2849526"/>
                  <a:gd name="connsiteX1" fmla="*/ 0 w 1155025"/>
                  <a:gd name="connsiteY1" fmla="*/ 0 h 2849526"/>
                  <a:gd name="connsiteX2" fmla="*/ 1155025 w 1155025"/>
                  <a:gd name="connsiteY2" fmla="*/ 2849526 h 2849526"/>
                  <a:gd name="connsiteX3" fmla="*/ 0 w 1155025"/>
                  <a:gd name="connsiteY3" fmla="*/ 2849526 h 2849526"/>
                  <a:gd name="connsiteX0" fmla="*/ 606055 w 1761080"/>
                  <a:gd name="connsiteY0" fmla="*/ 2870791 h 2870791"/>
                  <a:gd name="connsiteX1" fmla="*/ 0 w 1761080"/>
                  <a:gd name="connsiteY1" fmla="*/ 0 h 2870791"/>
                  <a:gd name="connsiteX2" fmla="*/ 1761080 w 1761080"/>
                  <a:gd name="connsiteY2" fmla="*/ 2870791 h 2870791"/>
                  <a:gd name="connsiteX3" fmla="*/ 606055 w 1761080"/>
                  <a:gd name="connsiteY3" fmla="*/ 2870791 h 2870791"/>
                  <a:gd name="connsiteX0" fmla="*/ 350874 w 1505899"/>
                  <a:gd name="connsiteY0" fmla="*/ 2626242 h 2626242"/>
                  <a:gd name="connsiteX1" fmla="*/ 0 w 1505899"/>
                  <a:gd name="connsiteY1" fmla="*/ 0 h 2626242"/>
                  <a:gd name="connsiteX2" fmla="*/ 1505899 w 1505899"/>
                  <a:gd name="connsiteY2" fmla="*/ 2626242 h 2626242"/>
                  <a:gd name="connsiteX3" fmla="*/ 350874 w 1505899"/>
                  <a:gd name="connsiteY3" fmla="*/ 2626242 h 2626242"/>
                  <a:gd name="connsiteX0" fmla="*/ 0 w 1155025"/>
                  <a:gd name="connsiteY0" fmla="*/ 3051545 h 3051545"/>
                  <a:gd name="connsiteX1" fmla="*/ 733647 w 1155025"/>
                  <a:gd name="connsiteY1" fmla="*/ 0 h 3051545"/>
                  <a:gd name="connsiteX2" fmla="*/ 1155025 w 1155025"/>
                  <a:gd name="connsiteY2" fmla="*/ 3051545 h 3051545"/>
                  <a:gd name="connsiteX3" fmla="*/ 0 w 1155025"/>
                  <a:gd name="connsiteY3" fmla="*/ 3051545 h 3051545"/>
                  <a:gd name="connsiteX0" fmla="*/ 0 w 963639"/>
                  <a:gd name="connsiteY0" fmla="*/ 3051545 h 3051545"/>
                  <a:gd name="connsiteX1" fmla="*/ 733647 w 963639"/>
                  <a:gd name="connsiteY1" fmla="*/ 0 h 3051545"/>
                  <a:gd name="connsiteX2" fmla="*/ 963639 w 963639"/>
                  <a:gd name="connsiteY2" fmla="*/ 3051545 h 3051545"/>
                  <a:gd name="connsiteX3" fmla="*/ 0 w 963639"/>
                  <a:gd name="connsiteY3" fmla="*/ 3051545 h 3051545"/>
                  <a:gd name="connsiteX0" fmla="*/ 0 w 963639"/>
                  <a:gd name="connsiteY0" fmla="*/ 3051545 h 3051545"/>
                  <a:gd name="connsiteX1" fmla="*/ 754912 w 963639"/>
                  <a:gd name="connsiteY1" fmla="*/ 0 h 3051545"/>
                  <a:gd name="connsiteX2" fmla="*/ 963639 w 963639"/>
                  <a:gd name="connsiteY2" fmla="*/ 3051545 h 3051545"/>
                  <a:gd name="connsiteX3" fmla="*/ 0 w 963639"/>
                  <a:gd name="connsiteY3" fmla="*/ 3051545 h 3051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3639" h="3051545">
                    <a:moveTo>
                      <a:pt x="0" y="3051545"/>
                    </a:moveTo>
                    <a:lnTo>
                      <a:pt x="754912" y="0"/>
                    </a:lnTo>
                    <a:lnTo>
                      <a:pt x="963639" y="3051545"/>
                    </a:lnTo>
                    <a:lnTo>
                      <a:pt x="0" y="3051545"/>
                    </a:lnTo>
                    <a:close/>
                  </a:path>
                </a:pathLst>
              </a:custGeom>
              <a:gradFill>
                <a:gsLst>
                  <a:gs pos="27000">
                    <a:srgbClr val="5EAC3E"/>
                  </a:gs>
                  <a:gs pos="64000">
                    <a:srgbClr val="67BD42"/>
                  </a:gs>
                </a:gsLst>
                <a:lin ang="78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Right Triangle 3">
                <a:extLst>
                  <a:ext uri="{FF2B5EF4-FFF2-40B4-BE49-F238E27FC236}">
                    <a16:creationId xmlns:a16="http://schemas.microsoft.com/office/drawing/2014/main" id="{A7348C05-05B2-4D8B-8B2A-370D98103528}"/>
                  </a:ext>
                </a:extLst>
              </p:cNvPr>
              <p:cNvSpPr/>
              <p:nvPr/>
            </p:nvSpPr>
            <p:spPr>
              <a:xfrm rot="12173926">
                <a:off x="7078743" y="-436277"/>
                <a:ext cx="1014731" cy="5974885"/>
              </a:xfrm>
              <a:custGeom>
                <a:avLst/>
                <a:gdLst>
                  <a:gd name="connsiteX0" fmla="*/ 0 w 1155025"/>
                  <a:gd name="connsiteY0" fmla="*/ 2849526 h 2849526"/>
                  <a:gd name="connsiteX1" fmla="*/ 0 w 1155025"/>
                  <a:gd name="connsiteY1" fmla="*/ 0 h 2849526"/>
                  <a:gd name="connsiteX2" fmla="*/ 1155025 w 1155025"/>
                  <a:gd name="connsiteY2" fmla="*/ 2849526 h 2849526"/>
                  <a:gd name="connsiteX3" fmla="*/ 0 w 1155025"/>
                  <a:gd name="connsiteY3" fmla="*/ 2849526 h 2849526"/>
                  <a:gd name="connsiteX0" fmla="*/ 606055 w 1761080"/>
                  <a:gd name="connsiteY0" fmla="*/ 2870791 h 2870791"/>
                  <a:gd name="connsiteX1" fmla="*/ 0 w 1761080"/>
                  <a:gd name="connsiteY1" fmla="*/ 0 h 2870791"/>
                  <a:gd name="connsiteX2" fmla="*/ 1761080 w 1761080"/>
                  <a:gd name="connsiteY2" fmla="*/ 2870791 h 2870791"/>
                  <a:gd name="connsiteX3" fmla="*/ 606055 w 1761080"/>
                  <a:gd name="connsiteY3" fmla="*/ 2870791 h 2870791"/>
                  <a:gd name="connsiteX0" fmla="*/ 350874 w 1505899"/>
                  <a:gd name="connsiteY0" fmla="*/ 2626242 h 2626242"/>
                  <a:gd name="connsiteX1" fmla="*/ 0 w 1505899"/>
                  <a:gd name="connsiteY1" fmla="*/ 0 h 2626242"/>
                  <a:gd name="connsiteX2" fmla="*/ 1505899 w 1505899"/>
                  <a:gd name="connsiteY2" fmla="*/ 2626242 h 2626242"/>
                  <a:gd name="connsiteX3" fmla="*/ 350874 w 1505899"/>
                  <a:gd name="connsiteY3" fmla="*/ 2626242 h 2626242"/>
                  <a:gd name="connsiteX0" fmla="*/ 0 w 1155025"/>
                  <a:gd name="connsiteY0" fmla="*/ 3051545 h 3051545"/>
                  <a:gd name="connsiteX1" fmla="*/ 733647 w 1155025"/>
                  <a:gd name="connsiteY1" fmla="*/ 0 h 3051545"/>
                  <a:gd name="connsiteX2" fmla="*/ 1155025 w 1155025"/>
                  <a:gd name="connsiteY2" fmla="*/ 3051545 h 3051545"/>
                  <a:gd name="connsiteX3" fmla="*/ 0 w 1155025"/>
                  <a:gd name="connsiteY3" fmla="*/ 3051545 h 3051545"/>
                  <a:gd name="connsiteX0" fmla="*/ 0 w 963639"/>
                  <a:gd name="connsiteY0" fmla="*/ 3051545 h 3051545"/>
                  <a:gd name="connsiteX1" fmla="*/ 733647 w 963639"/>
                  <a:gd name="connsiteY1" fmla="*/ 0 h 3051545"/>
                  <a:gd name="connsiteX2" fmla="*/ 963639 w 963639"/>
                  <a:gd name="connsiteY2" fmla="*/ 3051545 h 3051545"/>
                  <a:gd name="connsiteX3" fmla="*/ 0 w 963639"/>
                  <a:gd name="connsiteY3" fmla="*/ 3051545 h 3051545"/>
                  <a:gd name="connsiteX0" fmla="*/ 0 w 963639"/>
                  <a:gd name="connsiteY0" fmla="*/ 3051545 h 3051545"/>
                  <a:gd name="connsiteX1" fmla="*/ 754912 w 963639"/>
                  <a:gd name="connsiteY1" fmla="*/ 0 h 3051545"/>
                  <a:gd name="connsiteX2" fmla="*/ 963639 w 963639"/>
                  <a:gd name="connsiteY2" fmla="*/ 3051545 h 3051545"/>
                  <a:gd name="connsiteX3" fmla="*/ 0 w 963639"/>
                  <a:gd name="connsiteY3" fmla="*/ 3051545 h 3051545"/>
                  <a:gd name="connsiteX0" fmla="*/ 0 w 1014731"/>
                  <a:gd name="connsiteY0" fmla="*/ 3477101 h 3477101"/>
                  <a:gd name="connsiteX1" fmla="*/ 806004 w 1014731"/>
                  <a:gd name="connsiteY1" fmla="*/ 0 h 3477101"/>
                  <a:gd name="connsiteX2" fmla="*/ 1014731 w 1014731"/>
                  <a:gd name="connsiteY2" fmla="*/ 3051545 h 3477101"/>
                  <a:gd name="connsiteX3" fmla="*/ 0 w 1014731"/>
                  <a:gd name="connsiteY3" fmla="*/ 3477101 h 3477101"/>
                  <a:gd name="connsiteX0" fmla="*/ 0 w 1014731"/>
                  <a:gd name="connsiteY0" fmla="*/ 5974885 h 5974885"/>
                  <a:gd name="connsiteX1" fmla="*/ 789755 w 1014731"/>
                  <a:gd name="connsiteY1" fmla="*/ 0 h 5974885"/>
                  <a:gd name="connsiteX2" fmla="*/ 1014731 w 1014731"/>
                  <a:gd name="connsiteY2" fmla="*/ 5549329 h 5974885"/>
                  <a:gd name="connsiteX3" fmla="*/ 0 w 1014731"/>
                  <a:gd name="connsiteY3" fmla="*/ 5974885 h 5974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14731" h="5974885">
                    <a:moveTo>
                      <a:pt x="0" y="5974885"/>
                    </a:moveTo>
                    <a:lnTo>
                      <a:pt x="789755" y="0"/>
                    </a:lnTo>
                    <a:lnTo>
                      <a:pt x="1014731" y="5549329"/>
                    </a:lnTo>
                    <a:lnTo>
                      <a:pt x="0" y="5974885"/>
                    </a:lnTo>
                    <a:close/>
                  </a:path>
                </a:pathLst>
              </a:custGeom>
              <a:gradFill>
                <a:gsLst>
                  <a:gs pos="34000">
                    <a:schemeClr val="bg2"/>
                  </a:gs>
                  <a:gs pos="100000">
                    <a:srgbClr val="5BA23C"/>
                  </a:gs>
                </a:gsLst>
                <a:lin ang="21594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6" name="Rectangle 6"/>
          <p:cNvSpPr txBox="1">
            <a:spLocks noChangeArrowheads="1"/>
          </p:cNvSpPr>
          <p:nvPr/>
        </p:nvSpPr>
        <p:spPr bwMode="gray">
          <a:xfrm>
            <a:off x="11320847" y="6629401"/>
            <a:ext cx="592666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700"/>
            </a:lvl1pPr>
          </a:lstStyle>
          <a:p>
            <a:pPr marL="0" marR="0" lvl="0" indent="0" algn="r" defTabSz="1086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7874BA-B114-4D1F-A449-70AD1C45E8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MS PGothic" pitchFamily="34" charset="-128"/>
                <a:cs typeface="+mn-cs"/>
              </a:rPr>
              <a:pPr marL="0" marR="0" lvl="0" indent="0" algn="r" defTabSz="1086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MS PGothic" pitchFamily="34" charset="-128"/>
              <a:cs typeface="+mn-cs"/>
            </a:endParaRPr>
          </a:p>
        </p:txBody>
      </p:sp>
      <p:sp>
        <p:nvSpPr>
          <p:cNvPr id="20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4710223" y="980745"/>
            <a:ext cx="6113720" cy="5451953"/>
          </a:xfrm>
        </p:spPr>
        <p:txBody>
          <a:bodyPr anchor="ctr" anchorCtr="0">
            <a:noAutofit/>
          </a:bodyPr>
          <a:lstStyle>
            <a:lvl1pPr marL="274320" indent="-274320">
              <a:buClr>
                <a:schemeClr val="tx1"/>
              </a:buClr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</a:defRPr>
            </a:lvl1pPr>
            <a:lvl2pPr marL="658368" indent="-271463">
              <a:buClr>
                <a:schemeClr val="tx1">
                  <a:lumMod val="75000"/>
                </a:schemeClr>
              </a:buClr>
              <a:defRPr sz="2000">
                <a:solidFill>
                  <a:schemeClr val="tx1"/>
                </a:solidFill>
              </a:defRPr>
            </a:lvl2pPr>
            <a:lvl3pPr marL="914400" indent="-209550">
              <a:buClr>
                <a:schemeClr val="tx1">
                  <a:lumMod val="75000"/>
                </a:schemeClr>
              </a:buClr>
              <a:defRPr sz="1800">
                <a:solidFill>
                  <a:schemeClr val="tx1"/>
                </a:solidFill>
              </a:defRPr>
            </a:lvl3pPr>
            <a:lvl4pPr marL="1197864" indent="-209550">
              <a:buClr>
                <a:schemeClr val="tx1">
                  <a:lumMod val="75000"/>
                </a:schemeClr>
              </a:buClr>
              <a:defRPr sz="1600" baseline="0">
                <a:solidFill>
                  <a:schemeClr val="tx1"/>
                </a:solidFill>
              </a:defRPr>
            </a:lvl4pPr>
            <a:lvl5pPr marL="1444752" indent="-182563">
              <a:buClr>
                <a:schemeClr val="tx1">
                  <a:lumMod val="75000"/>
                </a:schemeClr>
              </a:buClr>
              <a:defRPr sz="14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2890FC30-8DCC-413A-AA0E-582DE83381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460" y="312672"/>
            <a:ext cx="856680" cy="332728"/>
          </a:xfrm>
          <a:prstGeom prst="rect">
            <a:avLst/>
          </a:prstGeom>
        </p:spPr>
      </p:pic>
      <p:sp>
        <p:nvSpPr>
          <p:cNvPr id="22" name="Rectangle 6">
            <a:extLst>
              <a:ext uri="{FF2B5EF4-FFF2-40B4-BE49-F238E27FC236}">
                <a16:creationId xmlns:a16="http://schemas.microsoft.com/office/drawing/2014/main" id="{6379CB8E-4EC2-4950-8A37-A893B5EE8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247120" y="6629401"/>
            <a:ext cx="592666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700"/>
            </a:lvl1pPr>
          </a:lstStyle>
          <a:p>
            <a:pPr marL="0" marR="0" lvl="0" indent="0" algn="r" defTabSz="1086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7874BA-B114-4D1F-A449-70AD1C45E8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S PGothic" pitchFamily="34" charset="-128"/>
                <a:cs typeface="+mn-cs"/>
              </a:rPr>
              <a:pPr marL="0" marR="0" lvl="0" indent="0" algn="r" defTabSz="1086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MS PGothic" pitchFamily="34" charset="-128"/>
              <a:cs typeface="+mn-cs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5E9822-25BA-4A9B-997C-17913F255ED0}"/>
              </a:ext>
            </a:extLst>
          </p:cNvPr>
          <p:cNvSpPr txBox="1"/>
          <p:nvPr/>
        </p:nvSpPr>
        <p:spPr bwMode="white">
          <a:xfrm>
            <a:off x="515532" y="2105269"/>
            <a:ext cx="1810284" cy="435935"/>
          </a:xfrm>
          <a:prstGeom prst="rect">
            <a:avLst/>
          </a:prstGeom>
        </p:spPr>
        <p:txBody>
          <a:bodyPr vert="horz" wrap="square" lIns="91440" tIns="91440" rIns="91440" bIns="91440" rtlCol="0">
            <a:noAutofit/>
          </a:bodyPr>
          <a:lstStyle/>
          <a:p>
            <a:pPr algn="ctr"/>
            <a:r>
              <a:rPr lang="en-US" sz="2400" spc="300" dirty="0">
                <a:solidFill>
                  <a:schemeClr val="bg1"/>
                </a:solidFill>
              </a:rPr>
              <a:t>AGENDA</a:t>
            </a: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9F94E971-61B1-42D5-B1FA-497DDBB8DB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2541" y="734944"/>
            <a:ext cx="1036266" cy="1326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91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 hasCustomPrompt="1"/>
          </p:nvPr>
        </p:nvSpPr>
        <p:spPr bwMode="gray">
          <a:xfrm>
            <a:off x="1577978" y="3820267"/>
            <a:ext cx="8162668" cy="812889"/>
          </a:xfrm>
        </p:spPr>
        <p:txBody>
          <a:bodyPr anchor="ctr" anchorCtr="0"/>
          <a:lstStyle>
            <a:lvl1pPr algn="l">
              <a:defRPr lang="en-US" sz="5400" dirty="0">
                <a:solidFill>
                  <a:schemeClr val="bg2"/>
                </a:solidFill>
              </a:defRPr>
            </a:lvl1pPr>
          </a:lstStyle>
          <a:p>
            <a:pPr marL="0" lvl="0">
              <a:lnSpc>
                <a:spcPct val="90000"/>
              </a:lnSpc>
              <a:spcBef>
                <a:spcPts val="1200"/>
              </a:spcBef>
            </a:pPr>
            <a:r>
              <a:rPr lang="en-US" dirty="0"/>
              <a:t>Click to </a:t>
            </a:r>
            <a:r>
              <a:rPr lang="en-US"/>
              <a:t>add title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5FB7C47-AE33-4786-B8B7-7ECE41E10698}"/>
              </a:ext>
            </a:extLst>
          </p:cNvPr>
          <p:cNvGrpSpPr/>
          <p:nvPr/>
        </p:nvGrpSpPr>
        <p:grpSpPr>
          <a:xfrm>
            <a:off x="9260732" y="1084521"/>
            <a:ext cx="2966710" cy="5794744"/>
            <a:chOff x="9260732" y="1084521"/>
            <a:chExt cx="2966710" cy="5794744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65F1314-BF98-4A68-8138-2CB07DB72EEB}"/>
                </a:ext>
              </a:extLst>
            </p:cNvPr>
            <p:cNvSpPr/>
            <p:nvPr/>
          </p:nvSpPr>
          <p:spPr>
            <a:xfrm>
              <a:off x="10758656" y="1088910"/>
              <a:ext cx="1445441" cy="5774567"/>
            </a:xfrm>
            <a:custGeom>
              <a:avLst/>
              <a:gdLst>
                <a:gd name="connsiteX0" fmla="*/ 1424763 w 1456660"/>
                <a:gd name="connsiteY0" fmla="*/ 2604977 h 5794744"/>
                <a:gd name="connsiteX1" fmla="*/ 1456660 w 1456660"/>
                <a:gd name="connsiteY1" fmla="*/ 0 h 5794744"/>
                <a:gd name="connsiteX2" fmla="*/ 0 w 1456660"/>
                <a:gd name="connsiteY2" fmla="*/ 5794744 h 5794744"/>
                <a:gd name="connsiteX3" fmla="*/ 148856 w 1456660"/>
                <a:gd name="connsiteY3" fmla="*/ 5773479 h 5794744"/>
                <a:gd name="connsiteX4" fmla="*/ 1424763 w 1456660"/>
                <a:gd name="connsiteY4" fmla="*/ 2604977 h 5794744"/>
                <a:gd name="connsiteX0" fmla="*/ 1424763 w 1456660"/>
                <a:gd name="connsiteY0" fmla="*/ 2604977 h 5777982"/>
                <a:gd name="connsiteX1" fmla="*/ 1456660 w 1456660"/>
                <a:gd name="connsiteY1" fmla="*/ 0 h 5777982"/>
                <a:gd name="connsiteX2" fmla="*/ 0 w 1456660"/>
                <a:gd name="connsiteY2" fmla="*/ 5777982 h 5777982"/>
                <a:gd name="connsiteX3" fmla="*/ 148856 w 1456660"/>
                <a:gd name="connsiteY3" fmla="*/ 5773479 h 5777982"/>
                <a:gd name="connsiteX4" fmla="*/ 1424763 w 1456660"/>
                <a:gd name="connsiteY4" fmla="*/ 2604977 h 5777982"/>
                <a:gd name="connsiteX0" fmla="*/ 1424763 w 1434221"/>
                <a:gd name="connsiteY0" fmla="*/ 2593803 h 5766808"/>
                <a:gd name="connsiteX1" fmla="*/ 1434221 w 1434221"/>
                <a:gd name="connsiteY1" fmla="*/ 0 h 5766808"/>
                <a:gd name="connsiteX2" fmla="*/ 0 w 1434221"/>
                <a:gd name="connsiteY2" fmla="*/ 5766808 h 5766808"/>
                <a:gd name="connsiteX3" fmla="*/ 148856 w 1434221"/>
                <a:gd name="connsiteY3" fmla="*/ 5762305 h 5766808"/>
                <a:gd name="connsiteX4" fmla="*/ 1424763 w 1434221"/>
                <a:gd name="connsiteY4" fmla="*/ 2593803 h 5766808"/>
                <a:gd name="connsiteX0" fmla="*/ 1435983 w 1445441"/>
                <a:gd name="connsiteY0" fmla="*/ 2593803 h 5762305"/>
                <a:gd name="connsiteX1" fmla="*/ 1445441 w 1445441"/>
                <a:gd name="connsiteY1" fmla="*/ 0 h 5762305"/>
                <a:gd name="connsiteX2" fmla="*/ 0 w 1445441"/>
                <a:gd name="connsiteY2" fmla="*/ 5750047 h 5762305"/>
                <a:gd name="connsiteX3" fmla="*/ 160076 w 1445441"/>
                <a:gd name="connsiteY3" fmla="*/ 5762305 h 5762305"/>
                <a:gd name="connsiteX4" fmla="*/ 1435983 w 1445441"/>
                <a:gd name="connsiteY4" fmla="*/ 2593803 h 5762305"/>
                <a:gd name="connsiteX0" fmla="*/ 1435983 w 1445441"/>
                <a:gd name="connsiteY0" fmla="*/ 2593803 h 5751132"/>
                <a:gd name="connsiteX1" fmla="*/ 1445441 w 1445441"/>
                <a:gd name="connsiteY1" fmla="*/ 0 h 5751132"/>
                <a:gd name="connsiteX2" fmla="*/ 0 w 1445441"/>
                <a:gd name="connsiteY2" fmla="*/ 5750047 h 5751132"/>
                <a:gd name="connsiteX3" fmla="*/ 160076 w 1445441"/>
                <a:gd name="connsiteY3" fmla="*/ 5751132 h 5751132"/>
                <a:gd name="connsiteX4" fmla="*/ 1435983 w 1445441"/>
                <a:gd name="connsiteY4" fmla="*/ 2593803 h 575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5441" h="5751132">
                  <a:moveTo>
                    <a:pt x="1435983" y="2593803"/>
                  </a:moveTo>
                  <a:cubicBezTo>
                    <a:pt x="1439136" y="1729202"/>
                    <a:pt x="1442288" y="864601"/>
                    <a:pt x="1445441" y="0"/>
                  </a:cubicBezTo>
                  <a:lnTo>
                    <a:pt x="0" y="5750047"/>
                  </a:lnTo>
                  <a:lnTo>
                    <a:pt x="160076" y="5751132"/>
                  </a:lnTo>
                  <a:lnTo>
                    <a:pt x="1435983" y="2593803"/>
                  </a:lnTo>
                  <a:close/>
                </a:path>
              </a:pathLst>
            </a:custGeom>
            <a:gradFill>
              <a:gsLst>
                <a:gs pos="34000">
                  <a:schemeClr val="bg2"/>
                </a:gs>
                <a:gs pos="68000">
                  <a:srgbClr val="5BA23C"/>
                </a:gs>
              </a:gsLst>
              <a:lin ang="21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21E371F-1A59-474E-B95B-89195D83A3E8}"/>
                </a:ext>
              </a:extLst>
            </p:cNvPr>
            <p:cNvSpPr/>
            <p:nvPr/>
          </p:nvSpPr>
          <p:spPr>
            <a:xfrm>
              <a:off x="10019490" y="3789410"/>
              <a:ext cx="1556426" cy="3083668"/>
            </a:xfrm>
            <a:custGeom>
              <a:avLst/>
              <a:gdLst>
                <a:gd name="connsiteX0" fmla="*/ 749030 w 1556426"/>
                <a:gd name="connsiteY0" fmla="*/ 3073940 h 3083668"/>
                <a:gd name="connsiteX1" fmla="*/ 0 w 1556426"/>
                <a:gd name="connsiteY1" fmla="*/ 3083668 h 3083668"/>
                <a:gd name="connsiteX2" fmla="*/ 1556426 w 1556426"/>
                <a:gd name="connsiteY2" fmla="*/ 0 h 3083668"/>
                <a:gd name="connsiteX3" fmla="*/ 749030 w 1556426"/>
                <a:gd name="connsiteY3" fmla="*/ 3073940 h 3083668"/>
                <a:gd name="connsiteX0" fmla="*/ 749030 w 1556426"/>
                <a:gd name="connsiteY0" fmla="*/ 3073940 h 3083668"/>
                <a:gd name="connsiteX1" fmla="*/ 0 w 1556426"/>
                <a:gd name="connsiteY1" fmla="*/ 3083668 h 3083668"/>
                <a:gd name="connsiteX2" fmla="*/ 1556426 w 1556426"/>
                <a:gd name="connsiteY2" fmla="*/ 0 h 3083668"/>
                <a:gd name="connsiteX3" fmla="*/ 749030 w 1556426"/>
                <a:gd name="connsiteY3" fmla="*/ 3073940 h 3083668"/>
                <a:gd name="connsiteX0" fmla="*/ 740065 w 1556426"/>
                <a:gd name="connsiteY0" fmla="*/ 3073940 h 3083668"/>
                <a:gd name="connsiteX1" fmla="*/ 0 w 1556426"/>
                <a:gd name="connsiteY1" fmla="*/ 3083668 h 3083668"/>
                <a:gd name="connsiteX2" fmla="*/ 1556426 w 1556426"/>
                <a:gd name="connsiteY2" fmla="*/ 0 h 3083668"/>
                <a:gd name="connsiteX3" fmla="*/ 740065 w 1556426"/>
                <a:gd name="connsiteY3" fmla="*/ 3073940 h 30836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6426" h="3083668">
                  <a:moveTo>
                    <a:pt x="740065" y="3073940"/>
                  </a:moveTo>
                  <a:lnTo>
                    <a:pt x="0" y="3083668"/>
                  </a:lnTo>
                  <a:lnTo>
                    <a:pt x="1556426" y="0"/>
                  </a:lnTo>
                  <a:lnTo>
                    <a:pt x="740065" y="3073940"/>
                  </a:lnTo>
                  <a:close/>
                </a:path>
              </a:pathLst>
            </a:custGeom>
            <a:gradFill>
              <a:gsLst>
                <a:gs pos="97000">
                  <a:srgbClr val="62B53F"/>
                </a:gs>
                <a:gs pos="100000">
                  <a:srgbClr val="529533"/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E17FC41-0F0D-4F05-888B-05BC3B984146}"/>
                </a:ext>
              </a:extLst>
            </p:cNvPr>
            <p:cNvSpPr/>
            <p:nvPr/>
          </p:nvSpPr>
          <p:spPr>
            <a:xfrm>
              <a:off x="9260732" y="3322482"/>
              <a:ext cx="2422187" cy="3550596"/>
            </a:xfrm>
            <a:custGeom>
              <a:avLst/>
              <a:gdLst>
                <a:gd name="connsiteX0" fmla="*/ 2373549 w 2373549"/>
                <a:gd name="connsiteY0" fmla="*/ 0 h 3550596"/>
                <a:gd name="connsiteX1" fmla="*/ 2237362 w 2373549"/>
                <a:gd name="connsiteY1" fmla="*/ 651753 h 3550596"/>
                <a:gd name="connsiteX2" fmla="*/ 778213 w 2373549"/>
                <a:gd name="connsiteY2" fmla="*/ 3531141 h 3550596"/>
                <a:gd name="connsiteX3" fmla="*/ 0 w 2373549"/>
                <a:gd name="connsiteY3" fmla="*/ 3550596 h 3550596"/>
                <a:gd name="connsiteX4" fmla="*/ 2373549 w 2373549"/>
                <a:gd name="connsiteY4" fmla="*/ 0 h 3550596"/>
                <a:gd name="connsiteX0" fmla="*/ 2422187 w 2422187"/>
                <a:gd name="connsiteY0" fmla="*/ 0 h 3540868"/>
                <a:gd name="connsiteX1" fmla="*/ 2237362 w 2422187"/>
                <a:gd name="connsiteY1" fmla="*/ 642025 h 3540868"/>
                <a:gd name="connsiteX2" fmla="*/ 778213 w 2422187"/>
                <a:gd name="connsiteY2" fmla="*/ 3521413 h 3540868"/>
                <a:gd name="connsiteX3" fmla="*/ 0 w 2422187"/>
                <a:gd name="connsiteY3" fmla="*/ 3540868 h 3540868"/>
                <a:gd name="connsiteX4" fmla="*/ 2422187 w 2422187"/>
                <a:gd name="connsiteY4" fmla="*/ 0 h 3540868"/>
                <a:gd name="connsiteX0" fmla="*/ 2422187 w 2422187"/>
                <a:gd name="connsiteY0" fmla="*/ 0 h 3550596"/>
                <a:gd name="connsiteX1" fmla="*/ 2237362 w 2422187"/>
                <a:gd name="connsiteY1" fmla="*/ 642025 h 3550596"/>
                <a:gd name="connsiteX2" fmla="*/ 768485 w 2422187"/>
                <a:gd name="connsiteY2" fmla="*/ 3550596 h 3550596"/>
                <a:gd name="connsiteX3" fmla="*/ 0 w 2422187"/>
                <a:gd name="connsiteY3" fmla="*/ 3540868 h 3550596"/>
                <a:gd name="connsiteX4" fmla="*/ 2422187 w 2422187"/>
                <a:gd name="connsiteY4" fmla="*/ 0 h 35505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2187" h="3550596">
                  <a:moveTo>
                    <a:pt x="2422187" y="0"/>
                  </a:moveTo>
                  <a:lnTo>
                    <a:pt x="2237362" y="642025"/>
                  </a:lnTo>
                  <a:lnTo>
                    <a:pt x="768485" y="3550596"/>
                  </a:lnTo>
                  <a:lnTo>
                    <a:pt x="0" y="3540868"/>
                  </a:lnTo>
                  <a:lnTo>
                    <a:pt x="2422187" y="0"/>
                  </a:lnTo>
                  <a:close/>
                </a:path>
              </a:pathLst>
            </a:custGeom>
            <a:gradFill>
              <a:gsLst>
                <a:gs pos="34000">
                  <a:schemeClr val="bg2"/>
                </a:gs>
                <a:gs pos="71000">
                  <a:srgbClr val="5BA23C"/>
                </a:gs>
              </a:gsLst>
              <a:lin ang="17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1" name="Right Triangle 20">
              <a:extLst>
                <a:ext uri="{FF2B5EF4-FFF2-40B4-BE49-F238E27FC236}">
                  <a16:creationId xmlns:a16="http://schemas.microsoft.com/office/drawing/2014/main" id="{890D0B16-11C5-4D6A-AA98-2355BA19EA7B}"/>
                </a:ext>
              </a:extLst>
            </p:cNvPr>
            <p:cNvSpPr/>
            <p:nvPr/>
          </p:nvSpPr>
          <p:spPr>
            <a:xfrm flipH="1">
              <a:off x="10871603" y="3370178"/>
              <a:ext cx="1327484" cy="3501998"/>
            </a:xfrm>
            <a:prstGeom prst="rtTriangle">
              <a:avLst/>
            </a:pr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A764A69-E67E-4D16-BC4B-51FC448F28CB}"/>
                </a:ext>
              </a:extLst>
            </p:cNvPr>
            <p:cNvSpPr/>
            <p:nvPr/>
          </p:nvSpPr>
          <p:spPr>
            <a:xfrm>
              <a:off x="10738884" y="1084521"/>
              <a:ext cx="1488558" cy="5794744"/>
            </a:xfrm>
            <a:custGeom>
              <a:avLst/>
              <a:gdLst>
                <a:gd name="connsiteX0" fmla="*/ 1446028 w 1488558"/>
                <a:gd name="connsiteY0" fmla="*/ 2658139 h 5794744"/>
                <a:gd name="connsiteX1" fmla="*/ 1446028 w 1488558"/>
                <a:gd name="connsiteY1" fmla="*/ 0 h 5794744"/>
                <a:gd name="connsiteX2" fmla="*/ 0 w 1488558"/>
                <a:gd name="connsiteY2" fmla="*/ 5794744 h 5794744"/>
                <a:gd name="connsiteX3" fmla="*/ 170121 w 1488558"/>
                <a:gd name="connsiteY3" fmla="*/ 5784112 h 5794744"/>
                <a:gd name="connsiteX4" fmla="*/ 1488558 w 1488558"/>
                <a:gd name="connsiteY4" fmla="*/ 2551814 h 5794744"/>
                <a:gd name="connsiteX5" fmla="*/ 1488558 w 1488558"/>
                <a:gd name="connsiteY5" fmla="*/ 2551814 h 5794744"/>
                <a:gd name="connsiteX6" fmla="*/ 1488558 w 1488558"/>
                <a:gd name="connsiteY6" fmla="*/ 2551814 h 5794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88558" h="5794744">
                  <a:moveTo>
                    <a:pt x="1446028" y="2658139"/>
                  </a:moveTo>
                  <a:lnTo>
                    <a:pt x="1446028" y="0"/>
                  </a:lnTo>
                  <a:lnTo>
                    <a:pt x="0" y="5794744"/>
                  </a:lnTo>
                  <a:lnTo>
                    <a:pt x="170121" y="5784112"/>
                  </a:lnTo>
                  <a:lnTo>
                    <a:pt x="1488558" y="2551814"/>
                  </a:lnTo>
                  <a:lnTo>
                    <a:pt x="1488558" y="2551814"/>
                  </a:lnTo>
                  <a:lnTo>
                    <a:pt x="1488558" y="2551814"/>
                  </a:lnTo>
                </a:path>
              </a:pathLst>
            </a:cu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" name="Rectangle 6"/>
          <p:cNvSpPr txBox="1">
            <a:spLocks noChangeArrowheads="1"/>
          </p:cNvSpPr>
          <p:nvPr/>
        </p:nvSpPr>
        <p:spPr bwMode="white">
          <a:xfrm>
            <a:off x="11247120" y="6629401"/>
            <a:ext cx="592666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700"/>
            </a:lvl1pPr>
          </a:lstStyle>
          <a:p>
            <a:pPr marL="0" marR="0" lvl="0" indent="0" algn="r" defTabSz="1086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7874BA-B114-4D1F-A449-70AD1C45E8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MS PGothic" pitchFamily="34" charset="-128"/>
                <a:cs typeface="+mn-cs"/>
              </a:rPr>
              <a:pPr marL="0" marR="0" lvl="0" indent="0" algn="r" defTabSz="1086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MS PGothic" pitchFamily="34" charset="-128"/>
              <a:cs typeface="+mn-cs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2938D33-69AE-4EA8-B1F3-AEB045BF258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460" y="312672"/>
            <a:ext cx="856680" cy="332728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D3598208-AA80-467D-8193-8E836964952A}"/>
              </a:ext>
            </a:extLst>
          </p:cNvPr>
          <p:cNvGrpSpPr/>
          <p:nvPr/>
        </p:nvGrpSpPr>
        <p:grpSpPr>
          <a:xfrm>
            <a:off x="-6515" y="-455806"/>
            <a:ext cx="2284497" cy="7325838"/>
            <a:chOff x="-6515" y="-455806"/>
            <a:chExt cx="2284497" cy="7325838"/>
          </a:xfrm>
        </p:grpSpPr>
        <p:sp>
          <p:nvSpPr>
            <p:cNvPr id="15" name="Rectangle 4">
              <a:extLst>
                <a:ext uri="{FF2B5EF4-FFF2-40B4-BE49-F238E27FC236}">
                  <a16:creationId xmlns:a16="http://schemas.microsoft.com/office/drawing/2014/main" id="{46E2C9E0-78F4-4874-8B92-08E2A7C0061D}"/>
                </a:ext>
              </a:extLst>
            </p:cNvPr>
            <p:cNvSpPr/>
            <p:nvPr/>
          </p:nvSpPr>
          <p:spPr>
            <a:xfrm>
              <a:off x="0" y="-7876"/>
              <a:ext cx="2277982" cy="6865876"/>
            </a:xfrm>
            <a:custGeom>
              <a:avLst/>
              <a:gdLst>
                <a:gd name="connsiteX0" fmla="*/ 0 w 8385464"/>
                <a:gd name="connsiteY0" fmla="*/ 0 h 6858000"/>
                <a:gd name="connsiteX1" fmla="*/ 8385464 w 8385464"/>
                <a:gd name="connsiteY1" fmla="*/ 0 h 6858000"/>
                <a:gd name="connsiteX2" fmla="*/ 8385464 w 8385464"/>
                <a:gd name="connsiteY2" fmla="*/ 6858000 h 6858000"/>
                <a:gd name="connsiteX3" fmla="*/ 0 w 8385464"/>
                <a:gd name="connsiteY3" fmla="*/ 6858000 h 6858000"/>
                <a:gd name="connsiteX4" fmla="*/ 0 w 8385464"/>
                <a:gd name="connsiteY4" fmla="*/ 0 h 6858000"/>
                <a:gd name="connsiteX0" fmla="*/ 0 w 8395855"/>
                <a:gd name="connsiteY0" fmla="*/ 0 h 6858000"/>
                <a:gd name="connsiteX1" fmla="*/ 8385464 w 8395855"/>
                <a:gd name="connsiteY1" fmla="*/ 0 h 6858000"/>
                <a:gd name="connsiteX2" fmla="*/ 8395855 w 8395855"/>
                <a:gd name="connsiteY2" fmla="*/ 3408218 h 6858000"/>
                <a:gd name="connsiteX3" fmla="*/ 8385464 w 8395855"/>
                <a:gd name="connsiteY3" fmla="*/ 6858000 h 6858000"/>
                <a:gd name="connsiteX4" fmla="*/ 0 w 8395855"/>
                <a:gd name="connsiteY4" fmla="*/ 6858000 h 6858000"/>
                <a:gd name="connsiteX5" fmla="*/ 0 w 8395855"/>
                <a:gd name="connsiteY5" fmla="*/ 0 h 6858000"/>
                <a:gd name="connsiteX0" fmla="*/ 0 w 8385468"/>
                <a:gd name="connsiteY0" fmla="*/ 0 h 6858000"/>
                <a:gd name="connsiteX1" fmla="*/ 8385464 w 8385468"/>
                <a:gd name="connsiteY1" fmla="*/ 0 h 6858000"/>
                <a:gd name="connsiteX2" fmla="*/ 6286501 w 8385468"/>
                <a:gd name="connsiteY2" fmla="*/ 3512127 h 6858000"/>
                <a:gd name="connsiteX3" fmla="*/ 8385464 w 8385468"/>
                <a:gd name="connsiteY3" fmla="*/ 6858000 h 6858000"/>
                <a:gd name="connsiteX4" fmla="*/ 0 w 8385468"/>
                <a:gd name="connsiteY4" fmla="*/ 6858000 h 6858000"/>
                <a:gd name="connsiteX5" fmla="*/ 0 w 8385468"/>
                <a:gd name="connsiteY5" fmla="*/ 0 h 6858000"/>
                <a:gd name="connsiteX0" fmla="*/ 0 w 8385470"/>
                <a:gd name="connsiteY0" fmla="*/ 0 h 6858000"/>
                <a:gd name="connsiteX1" fmla="*/ 8385464 w 8385470"/>
                <a:gd name="connsiteY1" fmla="*/ 0 h 6858000"/>
                <a:gd name="connsiteX2" fmla="*/ 6993083 w 8385470"/>
                <a:gd name="connsiteY2" fmla="*/ 3740727 h 6858000"/>
                <a:gd name="connsiteX3" fmla="*/ 8385464 w 8385470"/>
                <a:gd name="connsiteY3" fmla="*/ 6858000 h 6858000"/>
                <a:gd name="connsiteX4" fmla="*/ 0 w 8385470"/>
                <a:gd name="connsiteY4" fmla="*/ 6858000 h 6858000"/>
                <a:gd name="connsiteX5" fmla="*/ 0 w 8385470"/>
                <a:gd name="connsiteY5" fmla="*/ 0 h 6858000"/>
                <a:gd name="connsiteX0" fmla="*/ 0 w 8385474"/>
                <a:gd name="connsiteY0" fmla="*/ 0 h 6858000"/>
                <a:gd name="connsiteX1" fmla="*/ 8385464 w 8385474"/>
                <a:gd name="connsiteY1" fmla="*/ 0 h 6858000"/>
                <a:gd name="connsiteX2" fmla="*/ 6993083 w 8385474"/>
                <a:gd name="connsiteY2" fmla="*/ 3740727 h 6858000"/>
                <a:gd name="connsiteX3" fmla="*/ 8385464 w 8385474"/>
                <a:gd name="connsiteY3" fmla="*/ 6858000 h 6858000"/>
                <a:gd name="connsiteX4" fmla="*/ 0 w 8385474"/>
                <a:gd name="connsiteY4" fmla="*/ 6858000 h 6858000"/>
                <a:gd name="connsiteX5" fmla="*/ 0 w 8385474"/>
                <a:gd name="connsiteY5" fmla="*/ 0 h 6858000"/>
                <a:gd name="connsiteX0" fmla="*/ 0 w 8385470"/>
                <a:gd name="connsiteY0" fmla="*/ 0 h 6858000"/>
                <a:gd name="connsiteX1" fmla="*/ 8385464 w 8385470"/>
                <a:gd name="connsiteY1" fmla="*/ 0 h 6858000"/>
                <a:gd name="connsiteX2" fmla="*/ 6993083 w 8385470"/>
                <a:gd name="connsiteY2" fmla="*/ 3740727 h 6858000"/>
                <a:gd name="connsiteX3" fmla="*/ 8385464 w 8385470"/>
                <a:gd name="connsiteY3" fmla="*/ 6858000 h 6858000"/>
                <a:gd name="connsiteX4" fmla="*/ 0 w 8385470"/>
                <a:gd name="connsiteY4" fmla="*/ 6858000 h 6858000"/>
                <a:gd name="connsiteX5" fmla="*/ 0 w 8385470"/>
                <a:gd name="connsiteY5" fmla="*/ 0 h 6858000"/>
                <a:gd name="connsiteX0" fmla="*/ 0 w 8385464"/>
                <a:gd name="connsiteY0" fmla="*/ 0 h 6858000"/>
                <a:gd name="connsiteX1" fmla="*/ 8385464 w 8385464"/>
                <a:gd name="connsiteY1" fmla="*/ 0 h 6858000"/>
                <a:gd name="connsiteX2" fmla="*/ 6993083 w 8385464"/>
                <a:gd name="connsiteY2" fmla="*/ 3740727 h 6858000"/>
                <a:gd name="connsiteX3" fmla="*/ 8385464 w 8385464"/>
                <a:gd name="connsiteY3" fmla="*/ 6858000 h 6858000"/>
                <a:gd name="connsiteX4" fmla="*/ 0 w 8385464"/>
                <a:gd name="connsiteY4" fmla="*/ 6858000 h 6858000"/>
                <a:gd name="connsiteX5" fmla="*/ 0 w 8385464"/>
                <a:gd name="connsiteY5" fmla="*/ 0 h 6858000"/>
                <a:gd name="connsiteX0" fmla="*/ 0 w 8385464"/>
                <a:gd name="connsiteY0" fmla="*/ 0 h 6858000"/>
                <a:gd name="connsiteX1" fmla="*/ 8385464 w 8385464"/>
                <a:gd name="connsiteY1" fmla="*/ 0 h 6858000"/>
                <a:gd name="connsiteX2" fmla="*/ 6993083 w 8385464"/>
                <a:gd name="connsiteY2" fmla="*/ 3740727 h 6858000"/>
                <a:gd name="connsiteX3" fmla="*/ 8385464 w 8385464"/>
                <a:gd name="connsiteY3" fmla="*/ 6858000 h 6858000"/>
                <a:gd name="connsiteX4" fmla="*/ 0 w 8385464"/>
                <a:gd name="connsiteY4" fmla="*/ 6858000 h 6858000"/>
                <a:gd name="connsiteX5" fmla="*/ 0 w 8385464"/>
                <a:gd name="connsiteY5" fmla="*/ 0 h 6858000"/>
                <a:gd name="connsiteX0" fmla="*/ 0 w 8385464"/>
                <a:gd name="connsiteY0" fmla="*/ 0 h 6858000"/>
                <a:gd name="connsiteX1" fmla="*/ 8385464 w 8385464"/>
                <a:gd name="connsiteY1" fmla="*/ 0 h 6858000"/>
                <a:gd name="connsiteX2" fmla="*/ 6993083 w 8385464"/>
                <a:gd name="connsiteY2" fmla="*/ 3740727 h 6858000"/>
                <a:gd name="connsiteX3" fmla="*/ 8385464 w 8385464"/>
                <a:gd name="connsiteY3" fmla="*/ 6858000 h 6858000"/>
                <a:gd name="connsiteX4" fmla="*/ 0 w 8385464"/>
                <a:gd name="connsiteY4" fmla="*/ 6858000 h 6858000"/>
                <a:gd name="connsiteX5" fmla="*/ 0 w 8385464"/>
                <a:gd name="connsiteY5" fmla="*/ 0 h 6858000"/>
                <a:gd name="connsiteX0" fmla="*/ 0 w 8385464"/>
                <a:gd name="connsiteY0" fmla="*/ 0 h 6858000"/>
                <a:gd name="connsiteX1" fmla="*/ 8385464 w 8385464"/>
                <a:gd name="connsiteY1" fmla="*/ 0 h 6858000"/>
                <a:gd name="connsiteX2" fmla="*/ 6286501 w 8385464"/>
                <a:gd name="connsiteY2" fmla="*/ 4634345 h 6858000"/>
                <a:gd name="connsiteX3" fmla="*/ 8385464 w 8385464"/>
                <a:gd name="connsiteY3" fmla="*/ 6858000 h 6858000"/>
                <a:gd name="connsiteX4" fmla="*/ 0 w 8385464"/>
                <a:gd name="connsiteY4" fmla="*/ 6858000 h 6858000"/>
                <a:gd name="connsiteX5" fmla="*/ 0 w 8385464"/>
                <a:gd name="connsiteY5" fmla="*/ 0 h 6858000"/>
                <a:gd name="connsiteX0" fmla="*/ 0 w 8385464"/>
                <a:gd name="connsiteY0" fmla="*/ 0 h 6889173"/>
                <a:gd name="connsiteX1" fmla="*/ 8385464 w 8385464"/>
                <a:gd name="connsiteY1" fmla="*/ 0 h 6889173"/>
                <a:gd name="connsiteX2" fmla="*/ 6286501 w 8385464"/>
                <a:gd name="connsiteY2" fmla="*/ 4634345 h 6889173"/>
                <a:gd name="connsiteX3" fmla="*/ 6878783 w 8385464"/>
                <a:gd name="connsiteY3" fmla="*/ 6889173 h 6889173"/>
                <a:gd name="connsiteX4" fmla="*/ 0 w 8385464"/>
                <a:gd name="connsiteY4" fmla="*/ 6858000 h 6889173"/>
                <a:gd name="connsiteX5" fmla="*/ 0 w 8385464"/>
                <a:gd name="connsiteY5" fmla="*/ 0 h 6889173"/>
                <a:gd name="connsiteX0" fmla="*/ 0 w 8385464"/>
                <a:gd name="connsiteY0" fmla="*/ 0 h 6889173"/>
                <a:gd name="connsiteX1" fmla="*/ 8385464 w 8385464"/>
                <a:gd name="connsiteY1" fmla="*/ 0 h 6889173"/>
                <a:gd name="connsiteX2" fmla="*/ 6255328 w 8385464"/>
                <a:gd name="connsiteY2" fmla="*/ 5029200 h 6889173"/>
                <a:gd name="connsiteX3" fmla="*/ 6878783 w 8385464"/>
                <a:gd name="connsiteY3" fmla="*/ 6889173 h 6889173"/>
                <a:gd name="connsiteX4" fmla="*/ 0 w 8385464"/>
                <a:gd name="connsiteY4" fmla="*/ 6858000 h 6889173"/>
                <a:gd name="connsiteX5" fmla="*/ 0 w 8385464"/>
                <a:gd name="connsiteY5" fmla="*/ 0 h 6889173"/>
                <a:gd name="connsiteX0" fmla="*/ 0 w 8385464"/>
                <a:gd name="connsiteY0" fmla="*/ 0 h 6889173"/>
                <a:gd name="connsiteX1" fmla="*/ 8385464 w 8385464"/>
                <a:gd name="connsiteY1" fmla="*/ 0 h 6889173"/>
                <a:gd name="connsiteX2" fmla="*/ 6255328 w 8385464"/>
                <a:gd name="connsiteY2" fmla="*/ 5029200 h 6889173"/>
                <a:gd name="connsiteX3" fmla="*/ 6878783 w 8385464"/>
                <a:gd name="connsiteY3" fmla="*/ 6889173 h 6889173"/>
                <a:gd name="connsiteX4" fmla="*/ 0 w 8385464"/>
                <a:gd name="connsiteY4" fmla="*/ 6858000 h 6889173"/>
                <a:gd name="connsiteX5" fmla="*/ 0 w 8385464"/>
                <a:gd name="connsiteY5" fmla="*/ 0 h 6889173"/>
                <a:gd name="connsiteX0" fmla="*/ 0 w 8385464"/>
                <a:gd name="connsiteY0" fmla="*/ 0 h 6889173"/>
                <a:gd name="connsiteX1" fmla="*/ 8385464 w 8385464"/>
                <a:gd name="connsiteY1" fmla="*/ 0 h 6889173"/>
                <a:gd name="connsiteX2" fmla="*/ 6255328 w 8385464"/>
                <a:gd name="connsiteY2" fmla="*/ 5029200 h 6889173"/>
                <a:gd name="connsiteX3" fmla="*/ 6878783 w 8385464"/>
                <a:gd name="connsiteY3" fmla="*/ 6889173 h 6889173"/>
                <a:gd name="connsiteX4" fmla="*/ 0 w 8385464"/>
                <a:gd name="connsiteY4" fmla="*/ 6858000 h 6889173"/>
                <a:gd name="connsiteX5" fmla="*/ 0 w 8385464"/>
                <a:gd name="connsiteY5" fmla="*/ 0 h 6889173"/>
                <a:gd name="connsiteX0" fmla="*/ 0 w 8385464"/>
                <a:gd name="connsiteY0" fmla="*/ 0 h 6889173"/>
                <a:gd name="connsiteX1" fmla="*/ 8385464 w 8385464"/>
                <a:gd name="connsiteY1" fmla="*/ 0 h 6889173"/>
                <a:gd name="connsiteX2" fmla="*/ 6255328 w 8385464"/>
                <a:gd name="connsiteY2" fmla="*/ 5029200 h 6889173"/>
                <a:gd name="connsiteX3" fmla="*/ 6878783 w 8385464"/>
                <a:gd name="connsiteY3" fmla="*/ 6889173 h 6889173"/>
                <a:gd name="connsiteX4" fmla="*/ 0 w 8385464"/>
                <a:gd name="connsiteY4" fmla="*/ 6858000 h 6889173"/>
                <a:gd name="connsiteX5" fmla="*/ 0 w 8385464"/>
                <a:gd name="connsiteY5" fmla="*/ 0 h 6889173"/>
                <a:gd name="connsiteX0" fmla="*/ 0 w 11367745"/>
                <a:gd name="connsiteY0" fmla="*/ 12032 h 6901205"/>
                <a:gd name="connsiteX1" fmla="*/ 11367745 w 11367745"/>
                <a:gd name="connsiteY1" fmla="*/ 0 h 6901205"/>
                <a:gd name="connsiteX2" fmla="*/ 6255328 w 11367745"/>
                <a:gd name="connsiteY2" fmla="*/ 5041232 h 6901205"/>
                <a:gd name="connsiteX3" fmla="*/ 6878783 w 11367745"/>
                <a:gd name="connsiteY3" fmla="*/ 6901205 h 6901205"/>
                <a:gd name="connsiteX4" fmla="*/ 0 w 11367745"/>
                <a:gd name="connsiteY4" fmla="*/ 6870032 h 6901205"/>
                <a:gd name="connsiteX5" fmla="*/ 0 w 11367745"/>
                <a:gd name="connsiteY5" fmla="*/ 12032 h 6901205"/>
                <a:gd name="connsiteX0" fmla="*/ 0 w 11367745"/>
                <a:gd name="connsiteY0" fmla="*/ 12032 h 6901205"/>
                <a:gd name="connsiteX1" fmla="*/ 11367745 w 11367745"/>
                <a:gd name="connsiteY1" fmla="*/ 0 h 6901205"/>
                <a:gd name="connsiteX2" fmla="*/ 6255328 w 11367745"/>
                <a:gd name="connsiteY2" fmla="*/ 5041232 h 6901205"/>
                <a:gd name="connsiteX3" fmla="*/ 6878783 w 11367745"/>
                <a:gd name="connsiteY3" fmla="*/ 6901205 h 6901205"/>
                <a:gd name="connsiteX4" fmla="*/ 0 w 11367745"/>
                <a:gd name="connsiteY4" fmla="*/ 6870032 h 6901205"/>
                <a:gd name="connsiteX5" fmla="*/ 0 w 11367745"/>
                <a:gd name="connsiteY5" fmla="*/ 12032 h 6901205"/>
                <a:gd name="connsiteX0" fmla="*/ 0 w 11367745"/>
                <a:gd name="connsiteY0" fmla="*/ 12032 h 6901205"/>
                <a:gd name="connsiteX1" fmla="*/ 11367745 w 11367745"/>
                <a:gd name="connsiteY1" fmla="*/ 0 h 6901205"/>
                <a:gd name="connsiteX2" fmla="*/ 6255328 w 11367745"/>
                <a:gd name="connsiteY2" fmla="*/ 5041232 h 6901205"/>
                <a:gd name="connsiteX3" fmla="*/ 6878783 w 11367745"/>
                <a:gd name="connsiteY3" fmla="*/ 6901205 h 6901205"/>
                <a:gd name="connsiteX4" fmla="*/ 0 w 11367745"/>
                <a:gd name="connsiteY4" fmla="*/ 6870032 h 6901205"/>
                <a:gd name="connsiteX5" fmla="*/ 0 w 11367745"/>
                <a:gd name="connsiteY5" fmla="*/ 12032 h 6901205"/>
                <a:gd name="connsiteX0" fmla="*/ 0 w 11367745"/>
                <a:gd name="connsiteY0" fmla="*/ 12032 h 6901205"/>
                <a:gd name="connsiteX1" fmla="*/ 11367745 w 11367745"/>
                <a:gd name="connsiteY1" fmla="*/ 0 h 6901205"/>
                <a:gd name="connsiteX2" fmla="*/ 6255328 w 11367745"/>
                <a:gd name="connsiteY2" fmla="*/ 5041232 h 6901205"/>
                <a:gd name="connsiteX3" fmla="*/ 6878783 w 11367745"/>
                <a:gd name="connsiteY3" fmla="*/ 6901205 h 6901205"/>
                <a:gd name="connsiteX4" fmla="*/ 0 w 11367745"/>
                <a:gd name="connsiteY4" fmla="*/ 6870032 h 6901205"/>
                <a:gd name="connsiteX5" fmla="*/ 0 w 11367745"/>
                <a:gd name="connsiteY5" fmla="*/ 12032 h 6901205"/>
                <a:gd name="connsiteX0" fmla="*/ 0 w 11367745"/>
                <a:gd name="connsiteY0" fmla="*/ 12032 h 6901205"/>
                <a:gd name="connsiteX1" fmla="*/ 11367745 w 11367745"/>
                <a:gd name="connsiteY1" fmla="*/ 0 h 6901205"/>
                <a:gd name="connsiteX2" fmla="*/ 6255328 w 11367745"/>
                <a:gd name="connsiteY2" fmla="*/ 5041232 h 6901205"/>
                <a:gd name="connsiteX3" fmla="*/ 6843698 w 11367745"/>
                <a:gd name="connsiteY3" fmla="*/ 6901205 h 6901205"/>
                <a:gd name="connsiteX4" fmla="*/ 0 w 11367745"/>
                <a:gd name="connsiteY4" fmla="*/ 6870032 h 6901205"/>
                <a:gd name="connsiteX5" fmla="*/ 0 w 11367745"/>
                <a:gd name="connsiteY5" fmla="*/ 12032 h 6901205"/>
                <a:gd name="connsiteX0" fmla="*/ 0 w 11367745"/>
                <a:gd name="connsiteY0" fmla="*/ 12032 h 6877142"/>
                <a:gd name="connsiteX1" fmla="*/ 11367745 w 11367745"/>
                <a:gd name="connsiteY1" fmla="*/ 0 h 6877142"/>
                <a:gd name="connsiteX2" fmla="*/ 6255328 w 11367745"/>
                <a:gd name="connsiteY2" fmla="*/ 5041232 h 6877142"/>
                <a:gd name="connsiteX3" fmla="*/ 6808614 w 11367745"/>
                <a:gd name="connsiteY3" fmla="*/ 6877142 h 6877142"/>
                <a:gd name="connsiteX4" fmla="*/ 0 w 11367745"/>
                <a:gd name="connsiteY4" fmla="*/ 6870032 h 6877142"/>
                <a:gd name="connsiteX5" fmla="*/ 0 w 11367745"/>
                <a:gd name="connsiteY5" fmla="*/ 12032 h 6877142"/>
                <a:gd name="connsiteX0" fmla="*/ 0 w 11367745"/>
                <a:gd name="connsiteY0" fmla="*/ 12032 h 6877142"/>
                <a:gd name="connsiteX1" fmla="*/ 11367745 w 11367745"/>
                <a:gd name="connsiteY1" fmla="*/ 0 h 6877142"/>
                <a:gd name="connsiteX2" fmla="*/ 4933499 w 11367745"/>
                <a:gd name="connsiteY2" fmla="*/ 4207042 h 6877142"/>
                <a:gd name="connsiteX3" fmla="*/ 6808614 w 11367745"/>
                <a:gd name="connsiteY3" fmla="*/ 6877142 h 6877142"/>
                <a:gd name="connsiteX4" fmla="*/ 0 w 11367745"/>
                <a:gd name="connsiteY4" fmla="*/ 6870032 h 6877142"/>
                <a:gd name="connsiteX5" fmla="*/ 0 w 11367745"/>
                <a:gd name="connsiteY5" fmla="*/ 12032 h 6877142"/>
                <a:gd name="connsiteX0" fmla="*/ 0 w 11367745"/>
                <a:gd name="connsiteY0" fmla="*/ 12032 h 6877142"/>
                <a:gd name="connsiteX1" fmla="*/ 11367745 w 11367745"/>
                <a:gd name="connsiteY1" fmla="*/ 0 h 6877142"/>
                <a:gd name="connsiteX2" fmla="*/ 4933499 w 11367745"/>
                <a:gd name="connsiteY2" fmla="*/ 4207042 h 6877142"/>
                <a:gd name="connsiteX3" fmla="*/ 5354604 w 11367745"/>
                <a:gd name="connsiteY3" fmla="*/ 6877142 h 6877142"/>
                <a:gd name="connsiteX4" fmla="*/ 0 w 11367745"/>
                <a:gd name="connsiteY4" fmla="*/ 6870032 h 6877142"/>
                <a:gd name="connsiteX5" fmla="*/ 0 w 11367745"/>
                <a:gd name="connsiteY5" fmla="*/ 12032 h 6877142"/>
                <a:gd name="connsiteX0" fmla="*/ 0 w 11367745"/>
                <a:gd name="connsiteY0" fmla="*/ 12032 h 6877142"/>
                <a:gd name="connsiteX1" fmla="*/ 11367745 w 11367745"/>
                <a:gd name="connsiteY1" fmla="*/ 0 h 6877142"/>
                <a:gd name="connsiteX2" fmla="*/ 4933499 w 11367745"/>
                <a:gd name="connsiteY2" fmla="*/ 4207042 h 6877142"/>
                <a:gd name="connsiteX3" fmla="*/ 5354604 w 11367745"/>
                <a:gd name="connsiteY3" fmla="*/ 6877142 h 6877142"/>
                <a:gd name="connsiteX4" fmla="*/ 0 w 11367745"/>
                <a:gd name="connsiteY4" fmla="*/ 6870032 h 6877142"/>
                <a:gd name="connsiteX5" fmla="*/ 0 w 11367745"/>
                <a:gd name="connsiteY5" fmla="*/ 12032 h 6877142"/>
                <a:gd name="connsiteX0" fmla="*/ 0 w 11367745"/>
                <a:gd name="connsiteY0" fmla="*/ 12032 h 6877142"/>
                <a:gd name="connsiteX1" fmla="*/ 11367745 w 11367745"/>
                <a:gd name="connsiteY1" fmla="*/ 0 h 6877142"/>
                <a:gd name="connsiteX2" fmla="*/ 3507531 w 11367745"/>
                <a:gd name="connsiteY2" fmla="*/ 4207042 h 6877142"/>
                <a:gd name="connsiteX3" fmla="*/ 5354604 w 11367745"/>
                <a:gd name="connsiteY3" fmla="*/ 6877142 h 6877142"/>
                <a:gd name="connsiteX4" fmla="*/ 0 w 11367745"/>
                <a:gd name="connsiteY4" fmla="*/ 6870032 h 6877142"/>
                <a:gd name="connsiteX5" fmla="*/ 0 w 11367745"/>
                <a:gd name="connsiteY5" fmla="*/ 12032 h 6877142"/>
                <a:gd name="connsiteX0" fmla="*/ 0 w 11367745"/>
                <a:gd name="connsiteY0" fmla="*/ 12032 h 6870032"/>
                <a:gd name="connsiteX1" fmla="*/ 11367745 w 11367745"/>
                <a:gd name="connsiteY1" fmla="*/ 0 h 6870032"/>
                <a:gd name="connsiteX2" fmla="*/ 3507531 w 11367745"/>
                <a:gd name="connsiteY2" fmla="*/ 4207042 h 6870032"/>
                <a:gd name="connsiteX3" fmla="*/ 3976167 w 11367745"/>
                <a:gd name="connsiteY3" fmla="*/ 6839042 h 6870032"/>
                <a:gd name="connsiteX4" fmla="*/ 0 w 11367745"/>
                <a:gd name="connsiteY4" fmla="*/ 6870032 h 6870032"/>
                <a:gd name="connsiteX5" fmla="*/ 0 w 11367745"/>
                <a:gd name="connsiteY5" fmla="*/ 12032 h 6870032"/>
                <a:gd name="connsiteX0" fmla="*/ 0 w 11367745"/>
                <a:gd name="connsiteY0" fmla="*/ 7876 h 6865876"/>
                <a:gd name="connsiteX1" fmla="*/ 11367745 w 11367745"/>
                <a:gd name="connsiteY1" fmla="*/ 0 h 6865876"/>
                <a:gd name="connsiteX2" fmla="*/ 3507531 w 11367745"/>
                <a:gd name="connsiteY2" fmla="*/ 4202886 h 6865876"/>
                <a:gd name="connsiteX3" fmla="*/ 3976167 w 11367745"/>
                <a:gd name="connsiteY3" fmla="*/ 6834886 h 6865876"/>
                <a:gd name="connsiteX4" fmla="*/ 0 w 11367745"/>
                <a:gd name="connsiteY4" fmla="*/ 6865876 h 6865876"/>
                <a:gd name="connsiteX5" fmla="*/ 0 w 11367745"/>
                <a:gd name="connsiteY5" fmla="*/ 7876 h 686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367745" h="6865876">
                  <a:moveTo>
                    <a:pt x="0" y="7876"/>
                  </a:moveTo>
                  <a:lnTo>
                    <a:pt x="11367745" y="0"/>
                  </a:lnTo>
                  <a:cubicBezTo>
                    <a:pt x="9493718" y="1572491"/>
                    <a:pt x="4203722" y="2705501"/>
                    <a:pt x="3507531" y="4202886"/>
                  </a:cubicBezTo>
                  <a:cubicBezTo>
                    <a:pt x="3950876" y="5519067"/>
                    <a:pt x="3449696" y="5383623"/>
                    <a:pt x="3976167" y="6834886"/>
                  </a:cubicBezTo>
                  <a:lnTo>
                    <a:pt x="0" y="6865876"/>
                  </a:lnTo>
                  <a:lnTo>
                    <a:pt x="0" y="7876"/>
                  </a:lnTo>
                  <a:close/>
                </a:path>
              </a:pathLst>
            </a:custGeom>
            <a:solidFill>
              <a:schemeClr val="tx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6" name="Right Triangle 3">
              <a:extLst>
                <a:ext uri="{FF2B5EF4-FFF2-40B4-BE49-F238E27FC236}">
                  <a16:creationId xmlns:a16="http://schemas.microsoft.com/office/drawing/2014/main" id="{56990D95-B6C6-4723-82D2-F9651330B7FE}"/>
                </a:ext>
              </a:extLst>
            </p:cNvPr>
            <p:cNvSpPr/>
            <p:nvPr/>
          </p:nvSpPr>
          <p:spPr>
            <a:xfrm flipH="1">
              <a:off x="-6515" y="4242391"/>
              <a:ext cx="712079" cy="2616194"/>
            </a:xfrm>
            <a:custGeom>
              <a:avLst/>
              <a:gdLst>
                <a:gd name="connsiteX0" fmla="*/ 0 w 1155025"/>
                <a:gd name="connsiteY0" fmla="*/ 2849526 h 2849526"/>
                <a:gd name="connsiteX1" fmla="*/ 0 w 1155025"/>
                <a:gd name="connsiteY1" fmla="*/ 0 h 2849526"/>
                <a:gd name="connsiteX2" fmla="*/ 1155025 w 1155025"/>
                <a:gd name="connsiteY2" fmla="*/ 2849526 h 2849526"/>
                <a:gd name="connsiteX3" fmla="*/ 0 w 1155025"/>
                <a:gd name="connsiteY3" fmla="*/ 2849526 h 2849526"/>
                <a:gd name="connsiteX0" fmla="*/ 606055 w 1761080"/>
                <a:gd name="connsiteY0" fmla="*/ 2870791 h 2870791"/>
                <a:gd name="connsiteX1" fmla="*/ 0 w 1761080"/>
                <a:gd name="connsiteY1" fmla="*/ 0 h 2870791"/>
                <a:gd name="connsiteX2" fmla="*/ 1761080 w 1761080"/>
                <a:gd name="connsiteY2" fmla="*/ 2870791 h 2870791"/>
                <a:gd name="connsiteX3" fmla="*/ 606055 w 1761080"/>
                <a:gd name="connsiteY3" fmla="*/ 2870791 h 2870791"/>
                <a:gd name="connsiteX0" fmla="*/ 350874 w 1505899"/>
                <a:gd name="connsiteY0" fmla="*/ 2626242 h 2626242"/>
                <a:gd name="connsiteX1" fmla="*/ 0 w 1505899"/>
                <a:gd name="connsiteY1" fmla="*/ 0 h 2626242"/>
                <a:gd name="connsiteX2" fmla="*/ 1505899 w 1505899"/>
                <a:gd name="connsiteY2" fmla="*/ 2626242 h 2626242"/>
                <a:gd name="connsiteX3" fmla="*/ 350874 w 1505899"/>
                <a:gd name="connsiteY3" fmla="*/ 2626242 h 2626242"/>
                <a:gd name="connsiteX0" fmla="*/ 350874 w 712079"/>
                <a:gd name="connsiteY0" fmla="*/ 2626242 h 2626242"/>
                <a:gd name="connsiteX1" fmla="*/ 0 w 712079"/>
                <a:gd name="connsiteY1" fmla="*/ 0 h 2626242"/>
                <a:gd name="connsiteX2" fmla="*/ 712079 w 712079"/>
                <a:gd name="connsiteY2" fmla="*/ 1279763 h 2626242"/>
                <a:gd name="connsiteX3" fmla="*/ 350874 w 712079"/>
                <a:gd name="connsiteY3" fmla="*/ 2626242 h 2626242"/>
                <a:gd name="connsiteX0" fmla="*/ 692518 w 712079"/>
                <a:gd name="connsiteY0" fmla="*/ 2626242 h 2626242"/>
                <a:gd name="connsiteX1" fmla="*/ 0 w 712079"/>
                <a:gd name="connsiteY1" fmla="*/ 0 h 2626242"/>
                <a:gd name="connsiteX2" fmla="*/ 712079 w 712079"/>
                <a:gd name="connsiteY2" fmla="*/ 1279763 h 2626242"/>
                <a:gd name="connsiteX3" fmla="*/ 692518 w 712079"/>
                <a:gd name="connsiteY3" fmla="*/ 2626242 h 2626242"/>
                <a:gd name="connsiteX0" fmla="*/ 692518 w 712079"/>
                <a:gd name="connsiteY0" fmla="*/ 2626242 h 2626242"/>
                <a:gd name="connsiteX1" fmla="*/ 0 w 712079"/>
                <a:gd name="connsiteY1" fmla="*/ 0 h 2626242"/>
                <a:gd name="connsiteX2" fmla="*/ 712079 w 712079"/>
                <a:gd name="connsiteY2" fmla="*/ 1264691 h 2626242"/>
                <a:gd name="connsiteX3" fmla="*/ 692518 w 712079"/>
                <a:gd name="connsiteY3" fmla="*/ 2626242 h 2626242"/>
                <a:gd name="connsiteX0" fmla="*/ 702567 w 712079"/>
                <a:gd name="connsiteY0" fmla="*/ 2616194 h 2616194"/>
                <a:gd name="connsiteX1" fmla="*/ 0 w 712079"/>
                <a:gd name="connsiteY1" fmla="*/ 0 h 2616194"/>
                <a:gd name="connsiteX2" fmla="*/ 712079 w 712079"/>
                <a:gd name="connsiteY2" fmla="*/ 1264691 h 2616194"/>
                <a:gd name="connsiteX3" fmla="*/ 702567 w 712079"/>
                <a:gd name="connsiteY3" fmla="*/ 2616194 h 2616194"/>
                <a:gd name="connsiteX0" fmla="*/ 702567 w 712079"/>
                <a:gd name="connsiteY0" fmla="*/ 2616194 h 2616194"/>
                <a:gd name="connsiteX1" fmla="*/ 605080 w 712079"/>
                <a:gd name="connsiteY1" fmla="*/ 2258893 h 2616194"/>
                <a:gd name="connsiteX2" fmla="*/ 0 w 712079"/>
                <a:gd name="connsiteY2" fmla="*/ 0 h 2616194"/>
                <a:gd name="connsiteX3" fmla="*/ 712079 w 712079"/>
                <a:gd name="connsiteY3" fmla="*/ 1264691 h 2616194"/>
                <a:gd name="connsiteX4" fmla="*/ 702567 w 712079"/>
                <a:gd name="connsiteY4" fmla="*/ 2616194 h 2616194"/>
                <a:gd name="connsiteX0" fmla="*/ 702567 w 712079"/>
                <a:gd name="connsiteY0" fmla="*/ 2616194 h 2616194"/>
                <a:gd name="connsiteX1" fmla="*/ 665371 w 712079"/>
                <a:gd name="connsiteY1" fmla="*/ 2615609 h 2616194"/>
                <a:gd name="connsiteX2" fmla="*/ 0 w 712079"/>
                <a:gd name="connsiteY2" fmla="*/ 0 h 2616194"/>
                <a:gd name="connsiteX3" fmla="*/ 712079 w 712079"/>
                <a:gd name="connsiteY3" fmla="*/ 1264691 h 2616194"/>
                <a:gd name="connsiteX4" fmla="*/ 702567 w 712079"/>
                <a:gd name="connsiteY4" fmla="*/ 2616194 h 2616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2079" h="2616194">
                  <a:moveTo>
                    <a:pt x="702567" y="2616194"/>
                  </a:moveTo>
                  <a:lnTo>
                    <a:pt x="665371" y="2615609"/>
                  </a:lnTo>
                  <a:lnTo>
                    <a:pt x="0" y="0"/>
                  </a:lnTo>
                  <a:lnTo>
                    <a:pt x="712079" y="1264691"/>
                  </a:lnTo>
                  <a:cubicBezTo>
                    <a:pt x="708908" y="1715192"/>
                    <a:pt x="705738" y="2165693"/>
                    <a:pt x="702567" y="2616194"/>
                  </a:cubicBezTo>
                  <a:close/>
                </a:path>
              </a:pathLst>
            </a:custGeom>
            <a:gradFill>
              <a:gsLst>
                <a:gs pos="2000">
                  <a:srgbClr val="62B53F"/>
                </a:gs>
                <a:gs pos="52000">
                  <a:srgbClr val="529533"/>
                </a:gs>
              </a:gsLst>
              <a:lin ang="14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7" name="Right Triangle 3">
              <a:extLst>
                <a:ext uri="{FF2B5EF4-FFF2-40B4-BE49-F238E27FC236}">
                  <a16:creationId xmlns:a16="http://schemas.microsoft.com/office/drawing/2014/main" id="{EC9B2ECA-C14A-4E87-A3F3-80BB4481D7A8}"/>
                </a:ext>
              </a:extLst>
            </p:cNvPr>
            <p:cNvSpPr/>
            <p:nvPr/>
          </p:nvSpPr>
          <p:spPr>
            <a:xfrm>
              <a:off x="16636" y="3818487"/>
              <a:ext cx="963639" cy="3051545"/>
            </a:xfrm>
            <a:custGeom>
              <a:avLst/>
              <a:gdLst>
                <a:gd name="connsiteX0" fmla="*/ 0 w 1155025"/>
                <a:gd name="connsiteY0" fmla="*/ 2849526 h 2849526"/>
                <a:gd name="connsiteX1" fmla="*/ 0 w 1155025"/>
                <a:gd name="connsiteY1" fmla="*/ 0 h 2849526"/>
                <a:gd name="connsiteX2" fmla="*/ 1155025 w 1155025"/>
                <a:gd name="connsiteY2" fmla="*/ 2849526 h 2849526"/>
                <a:gd name="connsiteX3" fmla="*/ 0 w 1155025"/>
                <a:gd name="connsiteY3" fmla="*/ 2849526 h 2849526"/>
                <a:gd name="connsiteX0" fmla="*/ 606055 w 1761080"/>
                <a:gd name="connsiteY0" fmla="*/ 2870791 h 2870791"/>
                <a:gd name="connsiteX1" fmla="*/ 0 w 1761080"/>
                <a:gd name="connsiteY1" fmla="*/ 0 h 2870791"/>
                <a:gd name="connsiteX2" fmla="*/ 1761080 w 1761080"/>
                <a:gd name="connsiteY2" fmla="*/ 2870791 h 2870791"/>
                <a:gd name="connsiteX3" fmla="*/ 606055 w 1761080"/>
                <a:gd name="connsiteY3" fmla="*/ 2870791 h 2870791"/>
                <a:gd name="connsiteX0" fmla="*/ 350874 w 1505899"/>
                <a:gd name="connsiteY0" fmla="*/ 2626242 h 2626242"/>
                <a:gd name="connsiteX1" fmla="*/ 0 w 1505899"/>
                <a:gd name="connsiteY1" fmla="*/ 0 h 2626242"/>
                <a:gd name="connsiteX2" fmla="*/ 1505899 w 1505899"/>
                <a:gd name="connsiteY2" fmla="*/ 2626242 h 2626242"/>
                <a:gd name="connsiteX3" fmla="*/ 350874 w 1505899"/>
                <a:gd name="connsiteY3" fmla="*/ 2626242 h 2626242"/>
                <a:gd name="connsiteX0" fmla="*/ 0 w 1155025"/>
                <a:gd name="connsiteY0" fmla="*/ 3051545 h 3051545"/>
                <a:gd name="connsiteX1" fmla="*/ 733647 w 1155025"/>
                <a:gd name="connsiteY1" fmla="*/ 0 h 3051545"/>
                <a:gd name="connsiteX2" fmla="*/ 1155025 w 1155025"/>
                <a:gd name="connsiteY2" fmla="*/ 3051545 h 3051545"/>
                <a:gd name="connsiteX3" fmla="*/ 0 w 1155025"/>
                <a:gd name="connsiteY3" fmla="*/ 3051545 h 3051545"/>
                <a:gd name="connsiteX0" fmla="*/ 0 w 963639"/>
                <a:gd name="connsiteY0" fmla="*/ 3051545 h 3051545"/>
                <a:gd name="connsiteX1" fmla="*/ 733647 w 963639"/>
                <a:gd name="connsiteY1" fmla="*/ 0 h 3051545"/>
                <a:gd name="connsiteX2" fmla="*/ 963639 w 963639"/>
                <a:gd name="connsiteY2" fmla="*/ 3051545 h 3051545"/>
                <a:gd name="connsiteX3" fmla="*/ 0 w 963639"/>
                <a:gd name="connsiteY3" fmla="*/ 3051545 h 3051545"/>
                <a:gd name="connsiteX0" fmla="*/ 0 w 963639"/>
                <a:gd name="connsiteY0" fmla="*/ 3051545 h 3051545"/>
                <a:gd name="connsiteX1" fmla="*/ 754912 w 963639"/>
                <a:gd name="connsiteY1" fmla="*/ 0 h 3051545"/>
                <a:gd name="connsiteX2" fmla="*/ 963639 w 963639"/>
                <a:gd name="connsiteY2" fmla="*/ 3051545 h 3051545"/>
                <a:gd name="connsiteX3" fmla="*/ 0 w 963639"/>
                <a:gd name="connsiteY3" fmla="*/ 3051545 h 30515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3639" h="3051545">
                  <a:moveTo>
                    <a:pt x="0" y="3051545"/>
                  </a:moveTo>
                  <a:lnTo>
                    <a:pt x="754912" y="0"/>
                  </a:lnTo>
                  <a:lnTo>
                    <a:pt x="963639" y="3051545"/>
                  </a:lnTo>
                  <a:lnTo>
                    <a:pt x="0" y="3051545"/>
                  </a:lnTo>
                  <a:close/>
                </a:path>
              </a:pathLst>
            </a:custGeom>
            <a:gradFill>
              <a:gsLst>
                <a:gs pos="27000">
                  <a:srgbClr val="5EAC3E"/>
                </a:gs>
                <a:gs pos="64000">
                  <a:srgbClr val="67BD42"/>
                </a:gs>
              </a:gsLst>
              <a:lin ang="78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24" name="Right Triangle 3">
              <a:extLst>
                <a:ext uri="{FF2B5EF4-FFF2-40B4-BE49-F238E27FC236}">
                  <a16:creationId xmlns:a16="http://schemas.microsoft.com/office/drawing/2014/main" id="{9AFA1F9D-E0DB-427A-8D67-2A3C457C3A94}"/>
                </a:ext>
              </a:extLst>
            </p:cNvPr>
            <p:cNvSpPr/>
            <p:nvPr/>
          </p:nvSpPr>
          <p:spPr>
            <a:xfrm rot="12173926">
              <a:off x="1003907" y="-455806"/>
              <a:ext cx="1014731" cy="6395388"/>
            </a:xfrm>
            <a:custGeom>
              <a:avLst/>
              <a:gdLst>
                <a:gd name="connsiteX0" fmla="*/ 0 w 1155025"/>
                <a:gd name="connsiteY0" fmla="*/ 2849526 h 2849526"/>
                <a:gd name="connsiteX1" fmla="*/ 0 w 1155025"/>
                <a:gd name="connsiteY1" fmla="*/ 0 h 2849526"/>
                <a:gd name="connsiteX2" fmla="*/ 1155025 w 1155025"/>
                <a:gd name="connsiteY2" fmla="*/ 2849526 h 2849526"/>
                <a:gd name="connsiteX3" fmla="*/ 0 w 1155025"/>
                <a:gd name="connsiteY3" fmla="*/ 2849526 h 2849526"/>
                <a:gd name="connsiteX0" fmla="*/ 606055 w 1761080"/>
                <a:gd name="connsiteY0" fmla="*/ 2870791 h 2870791"/>
                <a:gd name="connsiteX1" fmla="*/ 0 w 1761080"/>
                <a:gd name="connsiteY1" fmla="*/ 0 h 2870791"/>
                <a:gd name="connsiteX2" fmla="*/ 1761080 w 1761080"/>
                <a:gd name="connsiteY2" fmla="*/ 2870791 h 2870791"/>
                <a:gd name="connsiteX3" fmla="*/ 606055 w 1761080"/>
                <a:gd name="connsiteY3" fmla="*/ 2870791 h 2870791"/>
                <a:gd name="connsiteX0" fmla="*/ 350874 w 1505899"/>
                <a:gd name="connsiteY0" fmla="*/ 2626242 h 2626242"/>
                <a:gd name="connsiteX1" fmla="*/ 0 w 1505899"/>
                <a:gd name="connsiteY1" fmla="*/ 0 h 2626242"/>
                <a:gd name="connsiteX2" fmla="*/ 1505899 w 1505899"/>
                <a:gd name="connsiteY2" fmla="*/ 2626242 h 2626242"/>
                <a:gd name="connsiteX3" fmla="*/ 350874 w 1505899"/>
                <a:gd name="connsiteY3" fmla="*/ 2626242 h 2626242"/>
                <a:gd name="connsiteX0" fmla="*/ 0 w 1155025"/>
                <a:gd name="connsiteY0" fmla="*/ 3051545 h 3051545"/>
                <a:gd name="connsiteX1" fmla="*/ 733647 w 1155025"/>
                <a:gd name="connsiteY1" fmla="*/ 0 h 3051545"/>
                <a:gd name="connsiteX2" fmla="*/ 1155025 w 1155025"/>
                <a:gd name="connsiteY2" fmla="*/ 3051545 h 3051545"/>
                <a:gd name="connsiteX3" fmla="*/ 0 w 1155025"/>
                <a:gd name="connsiteY3" fmla="*/ 3051545 h 3051545"/>
                <a:gd name="connsiteX0" fmla="*/ 0 w 963639"/>
                <a:gd name="connsiteY0" fmla="*/ 3051545 h 3051545"/>
                <a:gd name="connsiteX1" fmla="*/ 733647 w 963639"/>
                <a:gd name="connsiteY1" fmla="*/ 0 h 3051545"/>
                <a:gd name="connsiteX2" fmla="*/ 963639 w 963639"/>
                <a:gd name="connsiteY2" fmla="*/ 3051545 h 3051545"/>
                <a:gd name="connsiteX3" fmla="*/ 0 w 963639"/>
                <a:gd name="connsiteY3" fmla="*/ 3051545 h 3051545"/>
                <a:gd name="connsiteX0" fmla="*/ 0 w 963639"/>
                <a:gd name="connsiteY0" fmla="*/ 3051545 h 3051545"/>
                <a:gd name="connsiteX1" fmla="*/ 754912 w 963639"/>
                <a:gd name="connsiteY1" fmla="*/ 0 h 3051545"/>
                <a:gd name="connsiteX2" fmla="*/ 963639 w 963639"/>
                <a:gd name="connsiteY2" fmla="*/ 3051545 h 3051545"/>
                <a:gd name="connsiteX3" fmla="*/ 0 w 963639"/>
                <a:gd name="connsiteY3" fmla="*/ 3051545 h 3051545"/>
                <a:gd name="connsiteX0" fmla="*/ 0 w 1014731"/>
                <a:gd name="connsiteY0" fmla="*/ 3477101 h 3477101"/>
                <a:gd name="connsiteX1" fmla="*/ 806004 w 1014731"/>
                <a:gd name="connsiteY1" fmla="*/ 0 h 3477101"/>
                <a:gd name="connsiteX2" fmla="*/ 1014731 w 1014731"/>
                <a:gd name="connsiteY2" fmla="*/ 3051545 h 3477101"/>
                <a:gd name="connsiteX3" fmla="*/ 0 w 1014731"/>
                <a:gd name="connsiteY3" fmla="*/ 3477101 h 3477101"/>
                <a:gd name="connsiteX0" fmla="*/ 0 w 1014731"/>
                <a:gd name="connsiteY0" fmla="*/ 5974885 h 5974885"/>
                <a:gd name="connsiteX1" fmla="*/ 789755 w 1014731"/>
                <a:gd name="connsiteY1" fmla="*/ 0 h 5974885"/>
                <a:gd name="connsiteX2" fmla="*/ 1014731 w 1014731"/>
                <a:gd name="connsiteY2" fmla="*/ 5549329 h 5974885"/>
                <a:gd name="connsiteX3" fmla="*/ 0 w 1014731"/>
                <a:gd name="connsiteY3" fmla="*/ 5974885 h 5974885"/>
                <a:gd name="connsiteX0" fmla="*/ 0 w 1014731"/>
                <a:gd name="connsiteY0" fmla="*/ 7343100 h 7343100"/>
                <a:gd name="connsiteX1" fmla="*/ 978069 w 1014731"/>
                <a:gd name="connsiteY1" fmla="*/ 0 h 7343100"/>
                <a:gd name="connsiteX2" fmla="*/ 1014731 w 1014731"/>
                <a:gd name="connsiteY2" fmla="*/ 6917544 h 7343100"/>
                <a:gd name="connsiteX3" fmla="*/ 0 w 1014731"/>
                <a:gd name="connsiteY3" fmla="*/ 7343100 h 7343100"/>
                <a:gd name="connsiteX0" fmla="*/ 0 w 1014731"/>
                <a:gd name="connsiteY0" fmla="*/ 7503364 h 7503364"/>
                <a:gd name="connsiteX1" fmla="*/ 945205 w 1014731"/>
                <a:gd name="connsiteY1" fmla="*/ 0 h 7503364"/>
                <a:gd name="connsiteX2" fmla="*/ 1014731 w 1014731"/>
                <a:gd name="connsiteY2" fmla="*/ 7077808 h 7503364"/>
                <a:gd name="connsiteX3" fmla="*/ 0 w 1014731"/>
                <a:gd name="connsiteY3" fmla="*/ 7503364 h 7503364"/>
                <a:gd name="connsiteX0" fmla="*/ 0 w 1014731"/>
                <a:gd name="connsiteY0" fmla="*/ 7503364 h 7503364"/>
                <a:gd name="connsiteX1" fmla="*/ 762176 w 1014731"/>
                <a:gd name="connsiteY1" fmla="*/ 1360664 h 7503364"/>
                <a:gd name="connsiteX2" fmla="*/ 945205 w 1014731"/>
                <a:gd name="connsiteY2" fmla="*/ 0 h 7503364"/>
                <a:gd name="connsiteX3" fmla="*/ 1014731 w 1014731"/>
                <a:gd name="connsiteY3" fmla="*/ 7077808 h 7503364"/>
                <a:gd name="connsiteX4" fmla="*/ 0 w 1014731"/>
                <a:gd name="connsiteY4" fmla="*/ 7503364 h 7503364"/>
                <a:gd name="connsiteX0" fmla="*/ 0 w 1014731"/>
                <a:gd name="connsiteY0" fmla="*/ 7503364 h 7503364"/>
                <a:gd name="connsiteX1" fmla="*/ 793220 w 1014731"/>
                <a:gd name="connsiteY1" fmla="*/ 1227564 h 7503364"/>
                <a:gd name="connsiteX2" fmla="*/ 945205 w 1014731"/>
                <a:gd name="connsiteY2" fmla="*/ 0 h 7503364"/>
                <a:gd name="connsiteX3" fmla="*/ 1014731 w 1014731"/>
                <a:gd name="connsiteY3" fmla="*/ 7077808 h 7503364"/>
                <a:gd name="connsiteX4" fmla="*/ 0 w 1014731"/>
                <a:gd name="connsiteY4" fmla="*/ 7503364 h 7503364"/>
                <a:gd name="connsiteX0" fmla="*/ 0 w 1014731"/>
                <a:gd name="connsiteY0" fmla="*/ 6275800 h 6275800"/>
                <a:gd name="connsiteX1" fmla="*/ 793220 w 1014731"/>
                <a:gd name="connsiteY1" fmla="*/ 0 h 6275800"/>
                <a:gd name="connsiteX2" fmla="*/ 963930 w 1014731"/>
                <a:gd name="connsiteY2" fmla="*/ 237103 h 6275800"/>
                <a:gd name="connsiteX3" fmla="*/ 1014731 w 1014731"/>
                <a:gd name="connsiteY3" fmla="*/ 5850244 h 6275800"/>
                <a:gd name="connsiteX4" fmla="*/ 0 w 1014731"/>
                <a:gd name="connsiteY4" fmla="*/ 6275800 h 6275800"/>
                <a:gd name="connsiteX0" fmla="*/ 0 w 1014731"/>
                <a:gd name="connsiteY0" fmla="*/ 6321680 h 6321680"/>
                <a:gd name="connsiteX1" fmla="*/ 850196 w 1014731"/>
                <a:gd name="connsiteY1" fmla="*/ 0 h 6321680"/>
                <a:gd name="connsiteX2" fmla="*/ 963930 w 1014731"/>
                <a:gd name="connsiteY2" fmla="*/ 282983 h 6321680"/>
                <a:gd name="connsiteX3" fmla="*/ 1014731 w 1014731"/>
                <a:gd name="connsiteY3" fmla="*/ 5896124 h 6321680"/>
                <a:gd name="connsiteX4" fmla="*/ 0 w 1014731"/>
                <a:gd name="connsiteY4" fmla="*/ 6321680 h 6321680"/>
                <a:gd name="connsiteX0" fmla="*/ 0 w 1014731"/>
                <a:gd name="connsiteY0" fmla="*/ 6337721 h 6337721"/>
                <a:gd name="connsiteX1" fmla="*/ 810697 w 1014731"/>
                <a:gd name="connsiteY1" fmla="*/ 0 h 6337721"/>
                <a:gd name="connsiteX2" fmla="*/ 963930 w 1014731"/>
                <a:gd name="connsiteY2" fmla="*/ 299024 h 6337721"/>
                <a:gd name="connsiteX3" fmla="*/ 1014731 w 1014731"/>
                <a:gd name="connsiteY3" fmla="*/ 5912165 h 6337721"/>
                <a:gd name="connsiteX4" fmla="*/ 0 w 1014731"/>
                <a:gd name="connsiteY4" fmla="*/ 6337721 h 6337721"/>
                <a:gd name="connsiteX0" fmla="*/ 0 w 1014731"/>
                <a:gd name="connsiteY0" fmla="*/ 6337721 h 6337721"/>
                <a:gd name="connsiteX1" fmla="*/ 810697 w 1014731"/>
                <a:gd name="connsiteY1" fmla="*/ 0 h 6337721"/>
                <a:gd name="connsiteX2" fmla="*/ 961456 w 1014731"/>
                <a:gd name="connsiteY2" fmla="*/ 267345 h 6337721"/>
                <a:gd name="connsiteX3" fmla="*/ 1014731 w 1014731"/>
                <a:gd name="connsiteY3" fmla="*/ 5912165 h 6337721"/>
                <a:gd name="connsiteX4" fmla="*/ 0 w 1014731"/>
                <a:gd name="connsiteY4" fmla="*/ 6337721 h 6337721"/>
                <a:gd name="connsiteX0" fmla="*/ 0 w 1014731"/>
                <a:gd name="connsiteY0" fmla="*/ 6343586 h 6343586"/>
                <a:gd name="connsiteX1" fmla="*/ 824582 w 1014731"/>
                <a:gd name="connsiteY1" fmla="*/ 0 h 6343586"/>
                <a:gd name="connsiteX2" fmla="*/ 961456 w 1014731"/>
                <a:gd name="connsiteY2" fmla="*/ 273210 h 6343586"/>
                <a:gd name="connsiteX3" fmla="*/ 1014731 w 1014731"/>
                <a:gd name="connsiteY3" fmla="*/ 5918030 h 6343586"/>
                <a:gd name="connsiteX4" fmla="*/ 0 w 1014731"/>
                <a:gd name="connsiteY4" fmla="*/ 6343586 h 6343586"/>
                <a:gd name="connsiteX0" fmla="*/ 0 w 1014731"/>
                <a:gd name="connsiteY0" fmla="*/ 6343586 h 6343586"/>
                <a:gd name="connsiteX1" fmla="*/ 824582 w 1014731"/>
                <a:gd name="connsiteY1" fmla="*/ 0 h 6343586"/>
                <a:gd name="connsiteX2" fmla="*/ 945417 w 1014731"/>
                <a:gd name="connsiteY2" fmla="*/ 312710 h 6343586"/>
                <a:gd name="connsiteX3" fmla="*/ 1014731 w 1014731"/>
                <a:gd name="connsiteY3" fmla="*/ 5918030 h 6343586"/>
                <a:gd name="connsiteX4" fmla="*/ 0 w 1014731"/>
                <a:gd name="connsiteY4" fmla="*/ 6343586 h 6343586"/>
                <a:gd name="connsiteX0" fmla="*/ 0 w 1014731"/>
                <a:gd name="connsiteY0" fmla="*/ 6343586 h 6343586"/>
                <a:gd name="connsiteX1" fmla="*/ 824582 w 1014731"/>
                <a:gd name="connsiteY1" fmla="*/ 0 h 6343586"/>
                <a:gd name="connsiteX2" fmla="*/ 937597 w 1014731"/>
                <a:gd name="connsiteY2" fmla="*/ 294197 h 6343586"/>
                <a:gd name="connsiteX3" fmla="*/ 1014731 w 1014731"/>
                <a:gd name="connsiteY3" fmla="*/ 5918030 h 6343586"/>
                <a:gd name="connsiteX4" fmla="*/ 0 w 1014731"/>
                <a:gd name="connsiteY4" fmla="*/ 6343586 h 6343586"/>
                <a:gd name="connsiteX0" fmla="*/ 0 w 1014731"/>
                <a:gd name="connsiteY0" fmla="*/ 6343586 h 6343586"/>
                <a:gd name="connsiteX1" fmla="*/ 824582 w 1014731"/>
                <a:gd name="connsiteY1" fmla="*/ 0 h 6343586"/>
                <a:gd name="connsiteX2" fmla="*/ 942225 w 1014731"/>
                <a:gd name="connsiteY2" fmla="*/ 292242 h 6343586"/>
                <a:gd name="connsiteX3" fmla="*/ 1014731 w 1014731"/>
                <a:gd name="connsiteY3" fmla="*/ 5918030 h 6343586"/>
                <a:gd name="connsiteX4" fmla="*/ 0 w 1014731"/>
                <a:gd name="connsiteY4" fmla="*/ 6343586 h 6343586"/>
                <a:gd name="connsiteX0" fmla="*/ 0 w 1014731"/>
                <a:gd name="connsiteY0" fmla="*/ 6395388 h 6395388"/>
                <a:gd name="connsiteX1" fmla="*/ 796930 w 1014731"/>
                <a:gd name="connsiteY1" fmla="*/ 0 h 6395388"/>
                <a:gd name="connsiteX2" fmla="*/ 942225 w 1014731"/>
                <a:gd name="connsiteY2" fmla="*/ 344044 h 6395388"/>
                <a:gd name="connsiteX3" fmla="*/ 1014731 w 1014731"/>
                <a:gd name="connsiteY3" fmla="*/ 5969832 h 6395388"/>
                <a:gd name="connsiteX4" fmla="*/ 0 w 1014731"/>
                <a:gd name="connsiteY4" fmla="*/ 6395388 h 6395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14731" h="6395388">
                  <a:moveTo>
                    <a:pt x="0" y="6395388"/>
                  </a:moveTo>
                  <a:lnTo>
                    <a:pt x="796930" y="0"/>
                  </a:lnTo>
                  <a:lnTo>
                    <a:pt x="942225" y="344044"/>
                  </a:lnTo>
                  <a:lnTo>
                    <a:pt x="1014731" y="5969832"/>
                  </a:lnTo>
                  <a:lnTo>
                    <a:pt x="0" y="6395388"/>
                  </a:lnTo>
                  <a:close/>
                </a:path>
              </a:pathLst>
            </a:custGeom>
            <a:gradFill>
              <a:gsLst>
                <a:gs pos="34000">
                  <a:schemeClr val="bg2"/>
                </a:gs>
                <a:gs pos="100000">
                  <a:srgbClr val="5BA23C"/>
                </a:gs>
              </a:gsLst>
              <a:lin ang="21594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494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-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gray">
          <a:xfrm>
            <a:off x="0" y="6400800"/>
            <a:ext cx="121920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/>
        <p:txBody>
          <a:bodyPr anchor="ctr" anchorCtr="0"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 bwMode="auto">
          <a:xfrm>
            <a:off x="11247120" y="6629401"/>
            <a:ext cx="592666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700"/>
            </a:lvl1pPr>
          </a:lstStyle>
          <a:p>
            <a:pPr marL="0" marR="0" lvl="0" indent="0" algn="r" defTabSz="1086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7874BA-B114-4D1F-A449-70AD1C45E8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MS PGothic" pitchFamily="34" charset="-128"/>
                <a:cs typeface="+mn-cs"/>
              </a:rPr>
              <a:pPr marL="0" marR="0" lvl="0" indent="0" algn="r" defTabSz="1086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0997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433715" y="1222375"/>
            <a:ext cx="5430358" cy="4956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 baseline="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321143" y="1222375"/>
            <a:ext cx="5431536" cy="4956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/>
        <p:txBody>
          <a:bodyPr vert="horz" lIns="0" tIns="0" rIns="0" bIns="0" rtlCol="0" anchor="ctr" anchorCtr="0">
            <a:noAutofit/>
          </a:bodyPr>
          <a:lstStyle>
            <a:lvl1pPr>
              <a:defRPr lang="en-US" dirty="0"/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527C6B3-4F23-4C2B-9F59-5DB12F3F69E3}"/>
              </a:ext>
            </a:extLst>
          </p:cNvPr>
          <p:cNvCxnSpPr/>
          <p:nvPr/>
        </p:nvCxnSpPr>
        <p:spPr>
          <a:xfrm>
            <a:off x="6096000" y="1222375"/>
            <a:ext cx="0" cy="4956048"/>
          </a:xfrm>
          <a:prstGeom prst="line">
            <a:avLst/>
          </a:prstGeom>
          <a:ln w="63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>
            <a:extLst>
              <a:ext uri="{FF2B5EF4-FFF2-40B4-BE49-F238E27FC236}">
                <a16:creationId xmlns:a16="http://schemas.microsoft.com/office/drawing/2014/main" id="{C2164E37-B9EF-4F5C-BAC3-99D4D9B95273}"/>
              </a:ext>
            </a:extLst>
          </p:cNvPr>
          <p:cNvSpPr/>
          <p:nvPr/>
        </p:nvSpPr>
        <p:spPr>
          <a:xfrm>
            <a:off x="0" y="6458381"/>
            <a:ext cx="10332720" cy="399619"/>
          </a:xfrm>
          <a:prstGeom prst="rtTriangle">
            <a:avLst/>
          </a:prstGeom>
          <a:solidFill>
            <a:schemeClr val="tx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445847A-EA61-43F6-AC67-FDC7D6323393}"/>
              </a:ext>
            </a:extLst>
          </p:cNvPr>
          <p:cNvSpPr/>
          <p:nvPr/>
        </p:nvSpPr>
        <p:spPr>
          <a:xfrm flipH="1">
            <a:off x="1859280" y="6463405"/>
            <a:ext cx="10332720" cy="399619"/>
          </a:xfrm>
          <a:prstGeom prst="rtTriangle">
            <a:avLst/>
          </a:prstGeom>
          <a:gradFill>
            <a:gsLst>
              <a:gs pos="2000">
                <a:schemeClr val="bg2">
                  <a:lumMod val="50000"/>
                </a:schemeClr>
              </a:gs>
              <a:gs pos="33000">
                <a:schemeClr val="bg2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6940" y="352321"/>
            <a:ext cx="10259568" cy="34471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8953" y="1222375"/>
            <a:ext cx="10879943" cy="495604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 bwMode="ltGray">
          <a:xfrm>
            <a:off x="11247120" y="6629401"/>
            <a:ext cx="592666" cy="138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>
              <a:defRPr sz="700"/>
            </a:lvl1pPr>
          </a:lstStyle>
          <a:p>
            <a:pPr marL="0" marR="0" lvl="0" indent="0" algn="r" defTabSz="1086775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D7874BA-B114-4D1F-A449-70AD1C45E88A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MS PGothic" pitchFamily="34" charset="-128"/>
                <a:cs typeface="+mn-cs"/>
              </a:rPr>
              <a:pPr marL="0" marR="0" lvl="0" indent="0" algn="r" defTabSz="1086775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MS PGothic" pitchFamily="34" charset="-128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7460" y="312672"/>
            <a:ext cx="856680" cy="3327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650" r:id="rId2"/>
    <p:sldLayoutId id="2147483703" r:id="rId3"/>
    <p:sldLayoutId id="2147483819" r:id="rId4"/>
    <p:sldLayoutId id="2147483708" r:id="rId5"/>
    <p:sldLayoutId id="2147483725" r:id="rId6"/>
    <p:sldLayoutId id="2147483654" r:id="rId7"/>
    <p:sldLayoutId id="2147483716" r:id="rId8"/>
    <p:sldLayoutId id="2147483652" r:id="rId9"/>
    <p:sldLayoutId id="2147483653" r:id="rId10"/>
    <p:sldLayoutId id="2147483657" r:id="rId11"/>
    <p:sldLayoutId id="2147483656" r:id="rId12"/>
    <p:sldLayoutId id="2147483820" r:id="rId13"/>
    <p:sldLayoutId id="2147483767" r:id="rId14"/>
    <p:sldLayoutId id="2147483754" r:id="rId15"/>
    <p:sldLayoutId id="2147483686" r:id="rId16"/>
    <p:sldLayoutId id="2147483769" r:id="rId17"/>
    <p:sldLayoutId id="2147483768" r:id="rId18"/>
    <p:sldLayoutId id="2147483818" r:id="rId19"/>
    <p:sldLayoutId id="2147483701" r:id="rId20"/>
  </p:sldLayoutIdLst>
  <mc:AlternateContent xmlns:mc="http://schemas.openxmlformats.org/markup-compatibility/2006" xmlns:p14="http://schemas.microsoft.com/office/powerpoint/2010/main">
    <mc:Choice Requires="p14">
      <p:transition spd="med" p14:dur="600">
        <p:fade/>
      </p:transition>
    </mc:Choice>
    <mc:Fallback xmlns="">
      <p:transition spd="med">
        <p:fade/>
      </p:transition>
    </mc:Fallback>
  </mc:AlternateContent>
  <p:hf sldNum="0" hdr="0" dt="0"/>
  <p:txStyles>
    <p:titleStyle>
      <a:lvl1pPr algn="l" defTabSz="1086775" rtl="0" eaLnBrk="1" latinLnBrk="0" hangingPunct="1">
        <a:lnSpc>
          <a:spcPct val="80000"/>
        </a:lnSpc>
        <a:spcBef>
          <a:spcPct val="0"/>
        </a:spcBef>
        <a:buNone/>
        <a:defRPr sz="3200" b="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73582" indent="-273582" algn="l" defTabSz="1086775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71694" algn="l" defTabSz="1086775" rtl="0" eaLnBrk="1" latinLnBrk="0" hangingPunct="1">
        <a:lnSpc>
          <a:spcPct val="90000"/>
        </a:lnSpc>
        <a:spcBef>
          <a:spcPts val="400"/>
        </a:spcBef>
        <a:spcAft>
          <a:spcPts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10312" algn="l" defTabSz="1290546" rtl="0" eaLnBrk="1" latinLnBrk="0" hangingPunct="1">
        <a:lnSpc>
          <a:spcPct val="90000"/>
        </a:lnSpc>
        <a:spcBef>
          <a:spcPts val="200"/>
        </a:spcBef>
        <a:spcAft>
          <a:spcPts val="0"/>
        </a:spcAft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864" indent="-210312" algn="l" defTabSz="1086775" rtl="0" eaLnBrk="1" latinLnBrk="0" hangingPunct="1">
        <a:lnSpc>
          <a:spcPct val="90000"/>
        </a:lnSpc>
        <a:spcBef>
          <a:spcPts val="200"/>
        </a:spcBef>
        <a:spcAft>
          <a:spcPts val="0"/>
        </a:spcAft>
        <a:buFont typeface="Arial" pitchFamily="34" charset="0"/>
        <a:buChar char="–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444752" indent="-182880" algn="l" defTabSz="1086775" rtl="0" eaLnBrk="1" latinLnBrk="0" hangingPunct="1">
        <a:lnSpc>
          <a:spcPct val="90000"/>
        </a:lnSpc>
        <a:spcBef>
          <a:spcPts val="200"/>
        </a:spcBef>
        <a:spcAft>
          <a:spcPts val="0"/>
        </a:spcAft>
        <a:buFont typeface="Arial" pitchFamily="34" charset="0"/>
        <a:buChar char="»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988632" indent="-271694" algn="l" defTabSz="108677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2020" indent="-271694" algn="l" defTabSz="108677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75408" indent="-271694" algn="l" defTabSz="108677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18796" indent="-271694" algn="l" defTabSz="108677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8677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43388" algn="l" defTabSz="108677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086775" algn="l" defTabSz="108677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30163" algn="l" defTabSz="108677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173551" algn="l" defTabSz="108677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16938" algn="l" defTabSz="108677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0326" algn="l" defTabSz="108677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03713" algn="l" defTabSz="108677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47102" algn="l" defTabSz="1086775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6939" y="350933"/>
            <a:ext cx="6788991" cy="344710"/>
          </a:xfrm>
        </p:spPr>
        <p:txBody>
          <a:bodyPr>
            <a:noAutofit/>
          </a:bodyPr>
          <a:lstStyle/>
          <a:p>
            <a:r>
              <a:rPr lang="en-US" sz="2400" dirty="0"/>
              <a:t>Import &amp; Export enhancements for external collaboration with Creo data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" y="813663"/>
            <a:ext cx="3058332" cy="60443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Content Placeholder 1"/>
          <p:cNvSpPr txBox="1">
            <a:spLocks/>
          </p:cNvSpPr>
          <p:nvPr/>
        </p:nvSpPr>
        <p:spPr>
          <a:xfrm>
            <a:off x="164179" y="914400"/>
            <a:ext cx="2894154" cy="4349396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73582" indent="-273582" algn="l" defTabSz="1086775" rtl="0" eaLnBrk="1" latinLnBrk="0" hangingPunct="1">
              <a:lnSpc>
                <a:spcPct val="90000"/>
              </a:lnSpc>
              <a:spcBef>
                <a:spcPts val="2139"/>
              </a:spcBef>
              <a:buClr>
                <a:schemeClr val="bg2"/>
              </a:buClr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13195" indent="-271694" algn="l" defTabSz="108677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38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58470" indent="-271694" algn="l" defTabSz="1290546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38"/>
              </a:spcAft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01857" indent="-271694" algn="l" defTabSz="108677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38"/>
              </a:spcAft>
              <a:buFont typeface="Arial" pitchFamily="34" charset="0"/>
              <a:buChar char="–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445245" indent="-271694" algn="l" defTabSz="1086775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38"/>
              </a:spcAft>
              <a:buFont typeface="Arial" pitchFamily="34" charset="0"/>
              <a:buChar char="»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988632" indent="-271694" algn="l" defTabSz="10867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532020" indent="-271694" algn="l" defTabSz="10867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075408" indent="-271694" algn="l" defTabSz="10867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618796" indent="-271694" algn="l" defTabSz="108677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800"/>
              </a:spcBef>
              <a:buClr>
                <a:schemeClr val="tx1"/>
              </a:buClr>
              <a:buFont typeface="Arial" pitchFamily="34" charset="0"/>
              <a:buNone/>
            </a:pPr>
            <a:r>
              <a:rPr lang="en-US" dirty="0">
                <a:solidFill>
                  <a:schemeClr val="bg1"/>
                </a:solidFill>
                <a:latin typeface="+mj-lt"/>
              </a:rPr>
              <a:t>CAPABILITIES</a:t>
            </a:r>
          </a:p>
          <a:p>
            <a:pPr marL="174625" indent="-174625">
              <a:spcBef>
                <a:spcPts val="1200"/>
              </a:spcBef>
              <a:buClr>
                <a:schemeClr val="bg1"/>
              </a:buClr>
            </a:pPr>
            <a:r>
              <a:rPr lang="en-US" sz="17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Improve the efficiency of external collaboration workflow with traceability tool on workspace import</a:t>
            </a:r>
          </a:p>
          <a:p>
            <a:pPr marL="174625" indent="-174625">
              <a:spcBef>
                <a:spcPts val="1200"/>
              </a:spcBef>
              <a:buClr>
                <a:schemeClr val="bg1"/>
              </a:buClr>
            </a:pPr>
            <a:r>
              <a:rPr lang="en-US" sz="1700" dirty="0">
                <a:solidFill>
                  <a:schemeClr val="bg1"/>
                </a:solidFill>
                <a:latin typeface="Franklin Gothic Book" panose="020B0503020102020204" pitchFamily="34" charset="0"/>
              </a:rPr>
              <a:t>Provide granular status for objects upon import to workspace if the file name exists on Windchill server</a:t>
            </a:r>
          </a:p>
          <a:p>
            <a:pPr marL="174625" indent="-174625">
              <a:spcBef>
                <a:spcPts val="1200"/>
              </a:spcBef>
              <a:buClr>
                <a:schemeClr val="bg1"/>
              </a:buClr>
            </a:pPr>
            <a:r>
              <a:rPr lang="en-US" sz="1700" dirty="0">
                <a:solidFill>
                  <a:schemeClr val="bg1"/>
                </a:solidFill>
                <a:latin typeface="Franklin Gothic Book" panose="020B0503020102020204" pitchFamily="34" charset="0"/>
              </a:rPr>
              <a:t>The following info is provided at import page</a:t>
            </a:r>
          </a:p>
          <a:p>
            <a:pPr marL="714238" lvl="1" indent="-174625">
              <a:spcBef>
                <a:spcPts val="1200"/>
              </a:spcBef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  <a:latin typeface="Franklin Gothic Book" panose="020B0503020102020204" pitchFamily="34" charset="0"/>
              </a:rPr>
              <a:t>Version Compare</a:t>
            </a:r>
          </a:p>
          <a:p>
            <a:pPr marL="714238" lvl="1" indent="-174625">
              <a:spcBef>
                <a:spcPts val="1200"/>
              </a:spcBef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  <a:latin typeface="Franklin Gothic Book" panose="020B0503020102020204" pitchFamily="34" charset="0"/>
              </a:rPr>
              <a:t>Modification check</a:t>
            </a:r>
          </a:p>
          <a:p>
            <a:pPr marL="714238" lvl="1" indent="-174625">
              <a:spcBef>
                <a:spcPts val="1200"/>
              </a:spcBef>
              <a:buClr>
                <a:schemeClr val="bg1"/>
              </a:buClr>
            </a:pPr>
            <a:r>
              <a:rPr lang="en-US" sz="1500" dirty="0">
                <a:solidFill>
                  <a:schemeClr val="bg1"/>
                </a:solidFill>
                <a:latin typeface="Franklin Gothic Book" panose="020B0503020102020204" pitchFamily="34" charset="0"/>
              </a:rPr>
              <a:t>Identity check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0" y="5594883"/>
            <a:ext cx="12192000" cy="1030640"/>
            <a:chOff x="0" y="5594883"/>
            <a:chExt cx="12161838" cy="1030640"/>
          </a:xfrm>
        </p:grpSpPr>
        <p:sp>
          <p:nvSpPr>
            <p:cNvPr id="22" name="Rectangle 21"/>
            <p:cNvSpPr/>
            <p:nvPr/>
          </p:nvSpPr>
          <p:spPr>
            <a:xfrm>
              <a:off x="0" y="5594883"/>
              <a:ext cx="12161838" cy="1030640"/>
            </a:xfrm>
            <a:prstGeom prst="rect">
              <a:avLst/>
            </a:prstGeom>
            <a:gradFill flip="none" rotWithShape="1">
              <a:gsLst>
                <a:gs pos="0">
                  <a:schemeClr val="bg2">
                    <a:shade val="30000"/>
                    <a:satMod val="115000"/>
                  </a:schemeClr>
                </a:gs>
                <a:gs pos="50000">
                  <a:schemeClr val="bg2">
                    <a:shade val="67500"/>
                    <a:satMod val="115000"/>
                  </a:schemeClr>
                </a:gs>
                <a:gs pos="100000">
                  <a:schemeClr val="bg2">
                    <a:shade val="100000"/>
                    <a:satMod val="11500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bg1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5657775" y="5717554"/>
              <a:ext cx="0" cy="77741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2420131" y="5860043"/>
              <a:ext cx="3124200" cy="492443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Franklin Gothic Book" panose="020B0503020102020204" pitchFamily="34" charset="0"/>
                </a:rPr>
                <a:t>Decrease time to incorporate changes into the overall process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8969906" y="5736930"/>
              <a:ext cx="3008263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Franklin Gothic Book" panose="020B0503020102020204" pitchFamily="34" charset="0"/>
                </a:rPr>
                <a:t>Strengthen collaboration strategy through traceability of exchanged data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63388" y="5933032"/>
              <a:ext cx="1396112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  <p:txBody>
            <a:bodyPr wrap="square" lIns="0" tIns="0" rIns="0" bIns="0" rtlCol="0" anchor="ctr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+mj-lt"/>
                </a:rPr>
                <a:t>BENEFITS</a:t>
              </a: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2306687" y="5717554"/>
              <a:ext cx="0" cy="77741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8856463" y="5717554"/>
              <a:ext cx="0" cy="777410"/>
            </a:xfrm>
            <a:prstGeom prst="line">
              <a:avLst/>
            </a:prstGeom>
            <a:ln w="95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5771219" y="5736930"/>
              <a:ext cx="2971800" cy="73866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Franklin Gothic Book" panose="020B0503020102020204" pitchFamily="34" charset="0"/>
                </a:rPr>
                <a:t>Decrease redundant data in system by rejecting save of unchanged data</a:t>
              </a:r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0813" y="1779100"/>
            <a:ext cx="6119390" cy="37341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9" name="Rectangle 18"/>
          <p:cNvSpPr/>
          <p:nvPr/>
        </p:nvSpPr>
        <p:spPr>
          <a:xfrm>
            <a:off x="3473659" y="3336967"/>
            <a:ext cx="5044175" cy="1700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9450297" y="696761"/>
            <a:ext cx="2500325" cy="1023897"/>
            <a:chOff x="9287559" y="1151570"/>
            <a:chExt cx="2500325" cy="1023897"/>
          </a:xfrm>
        </p:grpSpPr>
        <p:sp>
          <p:nvSpPr>
            <p:cNvPr id="6" name="Rectangle 5"/>
            <p:cNvSpPr/>
            <p:nvPr/>
          </p:nvSpPr>
          <p:spPr>
            <a:xfrm>
              <a:off x="9287559" y="1151570"/>
              <a:ext cx="2500325" cy="102389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1"/>
                  </a:solidFill>
                </a:rPr>
                <a:t>     : imported content is not modified, later version is saved in the server </a:t>
              </a:r>
            </a:p>
            <a:p>
              <a:r>
                <a:rPr lang="en-US" sz="1400" dirty="0">
                  <a:solidFill>
                    <a:schemeClr val="tx1"/>
                  </a:solidFill>
                </a:rPr>
                <a:t>Content is reused:</a:t>
              </a:r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92016" y="1254886"/>
              <a:ext cx="171450" cy="171450"/>
            </a:xfrm>
            <a:prstGeom prst="rect">
              <a:avLst/>
            </a:prstGeom>
          </p:spPr>
        </p:pic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3789" y="1911550"/>
              <a:ext cx="171450" cy="171450"/>
            </a:xfrm>
            <a:prstGeom prst="rect">
              <a:avLst/>
            </a:prstGeom>
          </p:spPr>
        </p:pic>
      </p:grpSp>
      <p:sp>
        <p:nvSpPr>
          <p:cNvPr id="30" name="Rectangle 29"/>
          <p:cNvSpPr/>
          <p:nvPr/>
        </p:nvSpPr>
        <p:spPr>
          <a:xfrm>
            <a:off x="3473660" y="3689378"/>
            <a:ext cx="4984540" cy="17694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7891670" y="1344373"/>
            <a:ext cx="1518533" cy="18386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30" idx="3"/>
          </p:cNvCxnSpPr>
          <p:nvPr/>
        </p:nvCxnSpPr>
        <p:spPr>
          <a:xfrm flipH="1">
            <a:off x="8458200" y="2581229"/>
            <a:ext cx="962420" cy="119662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" name="Group 51"/>
          <p:cNvGrpSpPr/>
          <p:nvPr/>
        </p:nvGrpSpPr>
        <p:grpSpPr>
          <a:xfrm>
            <a:off x="9462817" y="1834867"/>
            <a:ext cx="2500325" cy="1023897"/>
            <a:chOff x="9341376" y="2801537"/>
            <a:chExt cx="2500325" cy="1023897"/>
          </a:xfrm>
        </p:grpSpPr>
        <p:sp>
          <p:nvSpPr>
            <p:cNvPr id="25" name="Rectangle 24"/>
            <p:cNvSpPr/>
            <p:nvPr/>
          </p:nvSpPr>
          <p:spPr>
            <a:xfrm>
              <a:off x="9341376" y="2801537"/>
              <a:ext cx="2500325" cy="102389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1"/>
                  </a:solidFill>
                </a:rPr>
                <a:t>     : The imported object is not modified and based on latest version </a:t>
              </a:r>
            </a:p>
            <a:p>
              <a:r>
                <a:rPr lang="en-US" sz="1400" dirty="0">
                  <a:solidFill>
                    <a:schemeClr val="tx1"/>
                  </a:solidFill>
                </a:rPr>
                <a:t>Content is reused: </a:t>
              </a:r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47606" y="3561517"/>
              <a:ext cx="171450" cy="171450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50297" y="2909207"/>
              <a:ext cx="171450" cy="171450"/>
            </a:xfrm>
            <a:prstGeom prst="rect">
              <a:avLst/>
            </a:prstGeom>
          </p:spPr>
        </p:pic>
      </p:grpSp>
      <p:grpSp>
        <p:nvGrpSpPr>
          <p:cNvPr id="54" name="Group 53"/>
          <p:cNvGrpSpPr/>
          <p:nvPr/>
        </p:nvGrpSpPr>
        <p:grpSpPr>
          <a:xfrm>
            <a:off x="9462817" y="3201698"/>
            <a:ext cx="2500325" cy="1023897"/>
            <a:chOff x="3221986" y="3174505"/>
            <a:chExt cx="2500325" cy="1023897"/>
          </a:xfrm>
        </p:grpSpPr>
        <p:sp>
          <p:nvSpPr>
            <p:cNvPr id="37" name="Rectangle 36"/>
            <p:cNvSpPr/>
            <p:nvPr/>
          </p:nvSpPr>
          <p:spPr>
            <a:xfrm>
              <a:off x="3221986" y="3174505"/>
              <a:ext cx="2500325" cy="102389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1"/>
                  </a:solidFill>
                </a:rPr>
                <a:t>     : The same file name exist in the server; completely new file</a:t>
              </a:r>
            </a:p>
            <a:p>
              <a:r>
                <a:rPr lang="en-US" sz="1400" dirty="0">
                  <a:solidFill>
                    <a:schemeClr val="tx1"/>
                  </a:solidFill>
                </a:rPr>
                <a:t>Modified (user decide):  </a:t>
              </a:r>
            </a:p>
          </p:txBody>
        </p:sp>
        <p:pic>
          <p:nvPicPr>
            <p:cNvPr id="40" name="Picture 3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7046" y="3938187"/>
              <a:ext cx="171450" cy="17145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303486" y="3254492"/>
              <a:ext cx="203415" cy="234709"/>
            </a:xfrm>
            <a:prstGeom prst="rect">
              <a:avLst/>
            </a:prstGeom>
          </p:spPr>
        </p:pic>
      </p:grpSp>
      <p:sp>
        <p:nvSpPr>
          <p:cNvPr id="45" name="Rectangle 44"/>
          <p:cNvSpPr/>
          <p:nvPr/>
        </p:nvSpPr>
        <p:spPr>
          <a:xfrm>
            <a:off x="3491233" y="4426217"/>
            <a:ext cx="4976905" cy="18553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3455904" y="5172756"/>
            <a:ext cx="5022173" cy="16455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9465512" y="4400949"/>
            <a:ext cx="2500325" cy="1023897"/>
            <a:chOff x="3205459" y="4364310"/>
            <a:chExt cx="2500325" cy="1023897"/>
          </a:xfrm>
        </p:grpSpPr>
        <p:sp>
          <p:nvSpPr>
            <p:cNvPr id="41" name="Rectangle 40"/>
            <p:cNvSpPr/>
            <p:nvPr/>
          </p:nvSpPr>
          <p:spPr>
            <a:xfrm>
              <a:off x="3205459" y="4364310"/>
              <a:ext cx="2500325" cy="1023897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400" dirty="0">
                  <a:solidFill>
                    <a:schemeClr val="tx1"/>
                  </a:solidFill>
                </a:rPr>
                <a:t>     : The imported object is modified and based on latest version</a:t>
              </a:r>
            </a:p>
            <a:p>
              <a:r>
                <a:rPr lang="en-US" sz="1400" dirty="0">
                  <a:solidFill>
                    <a:schemeClr val="tx1"/>
                  </a:solidFill>
                </a:rPr>
                <a:t>Content is Modified:  </a:t>
              </a:r>
            </a:p>
          </p:txBody>
        </p: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91051" y="5131025"/>
              <a:ext cx="171450" cy="171450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35451" y="4477388"/>
              <a:ext cx="171450" cy="171450"/>
            </a:xfrm>
            <a:prstGeom prst="rect">
              <a:avLst/>
            </a:prstGeom>
          </p:spPr>
        </p:pic>
      </p:grpSp>
      <p:cxnSp>
        <p:nvCxnSpPr>
          <p:cNvPr id="49" name="Straight Connector 48"/>
          <p:cNvCxnSpPr/>
          <p:nvPr/>
        </p:nvCxnSpPr>
        <p:spPr>
          <a:xfrm flipH="1">
            <a:off x="8469142" y="3842854"/>
            <a:ext cx="993675" cy="687303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8517834" y="5042105"/>
            <a:ext cx="947678" cy="195990"/>
          </a:xfrm>
          <a:prstGeom prst="line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3117945" y="802600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600" dirty="0"/>
              <a:t>Creo data is exported from workspace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600" dirty="0"/>
              <a:t>When the data is re-imported to workspace, do the smart id/version/modification check and indicates the status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7195929" y="197670"/>
            <a:ext cx="3619629" cy="43688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11.0 M030 + Creo 4.0 M020</a:t>
            </a:r>
          </a:p>
        </p:txBody>
      </p:sp>
    </p:spTree>
    <p:extLst>
      <p:ext uri="{BB962C8B-B14F-4D97-AF65-F5344CB8AC3E}">
        <p14:creationId xmlns:p14="http://schemas.microsoft.com/office/powerpoint/2010/main" val="3128849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TC PowerPoint Template">
  <a:themeElements>
    <a:clrScheme name="PTC 2018">
      <a:dk1>
        <a:srgbClr val="3D4647"/>
      </a:dk1>
      <a:lt1>
        <a:srgbClr val="FFFFFF"/>
      </a:lt1>
      <a:dk2>
        <a:srgbClr val="C8C9C7"/>
      </a:dk2>
      <a:lt2>
        <a:srgbClr val="6CC04A"/>
      </a:lt2>
      <a:accent1>
        <a:srgbClr val="236192"/>
      </a:accent1>
      <a:accent2>
        <a:srgbClr val="00ACC8"/>
      </a:accent2>
      <a:accent3>
        <a:srgbClr val="F38B00"/>
      </a:accent3>
      <a:accent4>
        <a:srgbClr val="007A3E"/>
      </a:accent4>
      <a:accent5>
        <a:srgbClr val="F1B434"/>
      </a:accent5>
      <a:accent6>
        <a:srgbClr val="912F46"/>
      </a:accent6>
      <a:hlink>
        <a:srgbClr val="F1B434"/>
      </a:hlink>
      <a:folHlink>
        <a:srgbClr val="F1B434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lnSpc>
            <a:spcPct val="90000"/>
          </a:lnSpc>
          <a:spcBef>
            <a:spcPts val="800"/>
          </a:spcBef>
          <a:defRPr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2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/>
      <a:bodyPr vert="horz" wrap="square" lIns="91440" tIns="45720" rIns="91440" bIns="45720" rtlCol="0">
        <a:spAutoFit/>
      </a:bodyPr>
      <a:lstStyle>
        <a:defPPr algn="l">
          <a:lnSpc>
            <a:spcPct val="90000"/>
          </a:lnSpc>
          <a:spcBef>
            <a:spcPts val="800"/>
          </a:spcBef>
          <a:defRPr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TC PowerPoint Template" id="{6E8AC0CE-F28F-415A-9DC7-95CEA024285D}" vid="{1317FD8F-2082-4423-98F9-50CF8E712B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75C6684CD77A4BAE63A2B6C6D893E4" ma:contentTypeVersion="15" ma:contentTypeDescription="Create a new document." ma:contentTypeScope="" ma:versionID="d5e4c575d187d64337b036484dfd00be">
  <xsd:schema xmlns:xsd="http://www.w3.org/2001/XMLSchema" xmlns:xs="http://www.w3.org/2001/XMLSchema" xmlns:p="http://schemas.microsoft.com/office/2006/metadata/properties" xmlns:ns3="2b5f664f-c1c5-4ca5-8408-a20c9c84700b" xmlns:ns4="906fc2dd-2e1f-4f00-aadd-2f630acb1368" targetNamespace="http://schemas.microsoft.com/office/2006/metadata/properties" ma:root="true" ma:fieldsID="98aafb32bd870175ff88792583652a48" ns3:_="" ns4:_="">
    <xsd:import namespace="2b5f664f-c1c5-4ca5-8408-a20c9c84700b"/>
    <xsd:import namespace="906fc2dd-2e1f-4f00-aadd-2f630acb136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AutoKeyPoints" minOccurs="0"/>
                <xsd:element ref="ns4:MediaServiceKeyPoints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5f664f-c1c5-4ca5-8408-a20c9c84700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06fc2dd-2e1f-4f00-aadd-2f630acb13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2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2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619A17E-769D-4E25-8ED2-6FF740C4AE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b5f664f-c1c5-4ca5-8408-a20c9c84700b"/>
    <ds:schemaRef ds:uri="906fc2dd-2e1f-4f00-aadd-2f630acb13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E47584E-30BF-453B-848D-676B228AB12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4233446-9728-486E-A9BE-6031FE58021D}">
  <ds:schemaRefs>
    <ds:schemaRef ds:uri="http://schemas.microsoft.com/office/2006/metadata/properties"/>
    <ds:schemaRef ds:uri="http://purl.org/dc/terms/"/>
    <ds:schemaRef ds:uri="2b5f664f-c1c5-4ca5-8408-a20c9c84700b"/>
    <ds:schemaRef ds:uri="http://purl.org/dc/dcmitype/"/>
    <ds:schemaRef ds:uri="906fc2dd-2e1f-4f00-aadd-2f630acb1368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0</TotalTime>
  <Words>188</Words>
  <Application>Microsoft Office PowerPoint</Application>
  <PresentationFormat>Widescreen</PresentationFormat>
  <Paragraphs>23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 Narrow</vt:lpstr>
      <vt:lpstr>Calibri</vt:lpstr>
      <vt:lpstr>Century Gothic</vt:lpstr>
      <vt:lpstr>Franklin Gothic Book</vt:lpstr>
      <vt:lpstr>Futura Std Medium</vt:lpstr>
      <vt:lpstr>PTC PowerPoint Template</vt:lpstr>
      <vt:lpstr>Import &amp; Export enhancements for external collaboration with Creo data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2020-02-26T15:27:39Z</dcterms:created>
  <dcterms:modified xsi:type="dcterms:W3CDTF">2020-02-26T15:28:05Z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0x0101008475C6684CD77A4BAE63A2B6C6D893E4</vt:lpwstr>
  </property>
</Properties>
</file>