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AA9120-9594-C748-23D2-163EFE5EF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6E242F7-1019-9C78-5F7C-CF927D95D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BABE86-7DCA-8469-04F3-555DCF71A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83FA58-E409-C9B9-C209-F8858253D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CB03DB-FFFF-FFB6-2872-E0A81620F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604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9B4D50-DC7C-92ED-450D-B2F87F231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530FBE-FB0D-9C42-ED10-40D90CD8F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8F586D-6832-8F7C-A9CB-6FC1DE7C2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3B3FE3-847D-4A3B-15FB-81759ADF9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3207B6-6D88-107F-9FFE-4EAF1E03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0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FA0D7E0-C7C3-4289-E8BF-0C59A7D56D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B27FABC-0A3D-1415-E3BC-C3E8EE744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498AE2-A7D1-60ED-858F-D3E5F4950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A07C57-5478-BD96-0ACC-039BB515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8EC76A-4B6F-99A0-1865-D10AE6228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8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73E10B-3BE6-D936-C078-CB04139CA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0A9833-A3FA-2940-840C-33CEE8440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CDCD77-93B5-9DED-D627-D674C74DE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188EAF-F07F-1A94-0516-6BD18B333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2AC4DC-D10D-B584-CC7F-7D622E55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B515A0-3D1B-58A8-4DAF-77DF1195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2DAEC4-EE00-45BA-92F1-5DC7CDBB8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DD4A24-ABC3-6A1B-35BC-4024B60C2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87F6B7-977B-8884-F850-C1DEDBAB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032EF2-CFD9-5E34-1B8C-84385A51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2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DF0BBF-E501-35EF-72D9-0008F87FE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AD7C05-B1FF-21B2-6E6F-FF4AB87FC2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62AF113-CAB0-3F91-A312-9D3BB4FE0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257A181-F0AA-946D-C52C-6CB77071C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2B1552-0E4D-D419-9FB2-117EC5514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43CEAC-20AF-64D5-9AB4-641EBB85B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7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3F8CBD-BBF2-0733-2B7E-A79FEB5C2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04AC3FF-6C82-B6B3-DD9F-3F324FCF3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1EDF58-36ED-32C3-17DC-4344267A9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F7FB3-17BE-9400-DCB9-BE1EA5045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9D7BF38-10EB-C354-7F3D-AFF3BB2DAD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B74B515-A808-D089-72BA-E6858248D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E7C5F39-7EFC-DEB8-E958-4B9DEDAC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00F1508-0292-6F2A-9246-B7A75BF2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4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453FF7-630A-32D1-78C2-BD3EE573B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6FC457E-85B0-D728-57D6-7BFF1D9D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6FAEF6-9AEA-E115-46BF-75EED193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5D8B9D3-DAF1-1565-122A-688D89FC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70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4A01D8D-0794-493E-5EE8-CCDD98B4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D949F4B-068B-EECD-FED5-DB1AB311E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E7D29-7648-53BA-1820-2512C927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7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47147B-9796-D67F-686A-EBEF72949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FD1D11-301B-A706-4011-437B59757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C6D05-85C7-CE7B-3F61-C3F997E10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7877D2D-B01F-AA14-3DEC-BCBB688BD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12D0C9-4CD8-9A92-39E3-2DF4F37DB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5D40D96-1D23-1B45-43E8-899AF8783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2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0B29D1-D8EF-85F9-D9FA-5B36ABBA2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5634E17-6F26-3F69-37FD-1B3476078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52338F-1AE5-6B31-3DB1-35FFC60B6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B85310B-31B2-0039-7B31-D8C4E0293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2B95EA5-6B29-2B28-13FD-322950D75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4D2E7D-3729-3F78-C9F6-3AF84D9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78382B0-20D2-A9FC-1E28-2E0B813AA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8DEB7E5-1F5F-32BC-410B-32C04C8B7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8DB75D-4A93-B19E-26B6-00D6635D7C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441910-785B-4CD3-959F-4B4AFE4A4A4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4E8516-5899-E3C7-45E7-2302AF4EB8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5B1C5-1898-E6EB-D3F4-64C9E9670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BD265A-80FA-4CBB-92E7-BECAEEC9AC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9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4811BC0-A6AA-EA57-37E6-A1EECA73B1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82"/>
          <a:stretch/>
        </p:blipFill>
        <p:spPr>
          <a:xfrm>
            <a:off x="129309" y="272472"/>
            <a:ext cx="12062692" cy="338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94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Gallo, Gianpaolo</dc:creator>
  <cp:lastModifiedBy>Gallo, Gianpaolo</cp:lastModifiedBy>
  <cp:revision>1</cp:revision>
  <dcterms:created xsi:type="dcterms:W3CDTF">2024-07-11T12:36:08Z</dcterms:created>
  <dcterms:modified xsi:type="dcterms:W3CDTF">2024-07-11T12:36:56Z</dcterms:modified>
</cp:coreProperties>
</file>