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63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36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0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23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52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17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56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2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580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7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108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C1C06-00BF-48B4-86A7-8CB87573CAF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3/7/2019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70A4C-A3B9-48BE-B9AC-927CF290612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51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Issue list ID </a:t>
            </a:r>
            <a:r>
              <a:rPr lang="en-US" dirty="0" smtClean="0"/>
              <a:t>276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MAPSB: </a:t>
            </a:r>
            <a:r>
              <a:rPr lang="en-US" dirty="0" smtClean="0"/>
              <a:t>Multi select in Visualization using “box” does not select rows in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0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262" y="1321462"/>
            <a:ext cx="3922446" cy="53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http://pngimg.com/upload/computer_mouse_PNG767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86"/>
          <a:stretch/>
        </p:blipFill>
        <p:spPr bwMode="auto">
          <a:xfrm>
            <a:off x="8236066" y="5791658"/>
            <a:ext cx="563042" cy="94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Multi select with Ctrl + Mouse</a:t>
            </a:r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sv-SE" sz="2400" dirty="0" smtClean="0"/>
              <a:t>Rows in structure are selected</a:t>
            </a:r>
            <a:endParaRPr lang="sv-SE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7490493" y="5523345"/>
            <a:ext cx="896126" cy="5934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7490493" y="5186217"/>
            <a:ext cx="896125" cy="9305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t061282\AppData\Local\Microsoft\Windows\Temporary Internet Files\Content.IE5\WW26FP88\TzeenieWheenie-red-green-OK-not-OK-Icons-3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887" y="2418541"/>
            <a:ext cx="325120" cy="32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061282\AppData\Local\Microsoft\Windows\Temporary Internet Files\Content.IE5\LRRFNUJD\Preferences-desktop-keyboard-shortcuts-ctrl.svg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099" y="6121392"/>
            <a:ext cx="532736" cy="36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061282\AppData\Local\Microsoft\Windows\Temporary Internet Files\Content.IE5\HK8KO51A\Plus_font_awesome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602" y="6172666"/>
            <a:ext cx="257464" cy="25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Curved Connector 14"/>
          <p:cNvCxnSpPr/>
          <p:nvPr/>
        </p:nvCxnSpPr>
        <p:spPr>
          <a:xfrm flipV="1">
            <a:off x="8457739" y="2953327"/>
            <a:ext cx="61696" cy="1900380"/>
          </a:xfrm>
          <a:prstGeom prst="curvedConnector3">
            <a:avLst>
              <a:gd name="adj1" fmla="val 829825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544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262" y="1321462"/>
            <a:ext cx="3939445" cy="327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t061282\AppData\Local\Microsoft\Windows\Temporary Internet Files\Content.IE5\N3W5GEMB\TzeenieWheenie_red_green_OK_not_OK_Icons_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7698" y="2418541"/>
            <a:ext cx="325123" cy="32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642" y="4530943"/>
            <a:ext cx="3950684" cy="214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 descr="http://pngimg.com/upload/computer_mouse_PNG7674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86"/>
          <a:stretch/>
        </p:blipFill>
        <p:spPr bwMode="auto">
          <a:xfrm>
            <a:off x="8236066" y="5791658"/>
            <a:ext cx="563042" cy="94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Multi select with Mouse ”boxing”</a:t>
            </a:r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sv-SE" sz="2400" dirty="0" smtClean="0"/>
              <a:t>Rows in structure are </a:t>
            </a:r>
            <a:r>
              <a:rPr lang="sv-SE" sz="2400" u="sng" dirty="0" smtClean="0"/>
              <a:t>not</a:t>
            </a:r>
            <a:r>
              <a:rPr lang="sv-SE" sz="2400" dirty="0" smtClean="0"/>
              <a:t> selected</a:t>
            </a:r>
          </a:p>
          <a:p>
            <a:endParaRPr lang="sv-SE" sz="2400" dirty="0" smtClean="0"/>
          </a:p>
          <a:p>
            <a:r>
              <a:rPr lang="sv-SE" sz="2400" dirty="0" smtClean="0"/>
              <a:t>Hard for user to pick part by part, much quicker to ”box” parts</a:t>
            </a:r>
            <a:endParaRPr lang="sv-SE" sz="2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8278938" y="5957455"/>
            <a:ext cx="112201" cy="1593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flipV="1">
            <a:off x="8457739" y="2953327"/>
            <a:ext cx="61696" cy="1900380"/>
          </a:xfrm>
          <a:prstGeom prst="curvedConnector3">
            <a:avLst>
              <a:gd name="adj1" fmla="val 829825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6986279" y="4821980"/>
            <a:ext cx="1292660" cy="1135475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6312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60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1_Office Theme</vt:lpstr>
      <vt:lpstr>Issue list ID 276</vt:lpstr>
      <vt:lpstr>Multi select with Ctrl + Mouse</vt:lpstr>
      <vt:lpstr>Multi select with Mouse ”boxing”</vt:lpstr>
    </vt:vector>
  </TitlesOfParts>
  <Company>Volvo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 list ID 196</dc:title>
  <dc:creator>Åke Wijkmark</dc:creator>
  <cp:lastModifiedBy>Åke Wijkmark</cp:lastModifiedBy>
  <cp:revision>32</cp:revision>
  <dcterms:created xsi:type="dcterms:W3CDTF">2018-05-07T06:23:56Z</dcterms:created>
  <dcterms:modified xsi:type="dcterms:W3CDTF">2019-03-07T09:55:39Z</dcterms:modified>
</cp:coreProperties>
</file>