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7" autoAdjust="0"/>
    <p:restoredTop sz="94660"/>
  </p:normalViewPr>
  <p:slideViewPr>
    <p:cSldViewPr snapToGrid="0">
      <p:cViewPr varScale="1">
        <p:scale>
          <a:sx n="162" d="100"/>
          <a:sy n="162" d="100"/>
        </p:scale>
        <p:origin x="2508" y="1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8A2FEC2-0129-44D8-B3DE-BA7A94AACE2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0276B73B-4965-48B6-9E6D-14386828E2A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D68822A1-B968-4C7E-A564-D74A46CC8F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CF8E33-9F84-462D-A26E-D43FB946087A}" type="datetimeFigureOut">
              <a:rPr lang="de-DE" smtClean="0"/>
              <a:t>01.10.2019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761A7E75-CB5B-4134-8CEF-F6F4C1331D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AF7D8FB-E473-4507-BC1F-97A537B792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A4676E-6FAB-4B3F-970D-883C8792D0B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542736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C02BD9E-00D5-4F11-AFFA-664AE243BF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877A9593-BD63-49D1-9148-00D3E3D6B3F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9373DA59-9FBF-442D-A48B-8A033EEC87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CF8E33-9F84-462D-A26E-D43FB946087A}" type="datetimeFigureOut">
              <a:rPr lang="de-DE" smtClean="0"/>
              <a:t>01.10.2019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58C9DEEC-5E94-404D-B156-6BA095362A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76741592-4CC7-4614-892F-E9DF40E5A7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A4676E-6FAB-4B3F-970D-883C8792D0B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724273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20B8D408-FE47-4171-81B4-5313FC7F929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6A301B25-22ED-49DE-A6FB-3D37CC730E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A53E0772-2522-47E4-98A0-0876F34084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CF8E33-9F84-462D-A26E-D43FB946087A}" type="datetimeFigureOut">
              <a:rPr lang="de-DE" smtClean="0"/>
              <a:t>01.10.2019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4A8C4B52-3F6C-49B8-B4D9-C55283F4C8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D1209EA6-D9C5-418B-9059-5DA9109F6A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A4676E-6FAB-4B3F-970D-883C8792D0B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629015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8797E84-1973-473D-9CBA-E9FA1E3F32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C3D7C04D-D806-41F1-8E17-C6F97082BE5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9FB51CE4-D3F0-494D-A840-924D618662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CF8E33-9F84-462D-A26E-D43FB946087A}" type="datetimeFigureOut">
              <a:rPr lang="de-DE" smtClean="0"/>
              <a:t>01.10.2019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F45EE2A6-7A19-40AC-BF41-876B95B446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4AAB363-F939-47B4-9795-285649CEE8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A4676E-6FAB-4B3F-970D-883C8792D0B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475913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3862A0E-16B0-4307-92D9-06A5F83A41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F9DBFF23-19FA-47D3-99DB-AB4A9100144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EE26A916-6792-4B5F-A21D-A97A5E85A8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CF8E33-9F84-462D-A26E-D43FB946087A}" type="datetimeFigureOut">
              <a:rPr lang="de-DE" smtClean="0"/>
              <a:t>01.10.2019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D5583BE-908F-4159-8B51-E4F1BBA271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89910439-F9B8-4BD1-B7DA-3F30DA81E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A4676E-6FAB-4B3F-970D-883C8792D0B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717666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44EDE4D-AE7C-4251-955D-FF10300AF1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8B5353CC-48B4-448E-B66D-58167B89FB2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FED2A7A3-2BFC-4976-BD69-517A9C9465B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993A8373-F5E1-43F4-8EF4-DC7B7E9DF3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CF8E33-9F84-462D-A26E-D43FB946087A}" type="datetimeFigureOut">
              <a:rPr lang="de-DE" smtClean="0"/>
              <a:t>01.10.2019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93D72B3F-4461-48D2-B9C1-07E9A34332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94773E3C-6E8E-49CD-9C10-5F3A03A4D4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A4676E-6FAB-4B3F-970D-883C8792D0B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879034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DE48D9E-A4A2-48BF-8F06-938D284D26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EAAA00AD-556D-4B16-819E-6255B01F7BB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66F51920-B02B-4386-8DEB-DCA4ED48865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D50354A5-52E7-4D61-BF51-01BA63D95A1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F862484D-B1D2-4679-9A37-EEBB79B0B37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B1FAD1C6-EDFE-4C93-9446-8BD574943D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CF8E33-9F84-462D-A26E-D43FB946087A}" type="datetimeFigureOut">
              <a:rPr lang="de-DE" smtClean="0"/>
              <a:t>01.10.2019</a:t>
            </a:fld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593B1992-C39B-403F-B8CF-46A2533F2A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DC4E10EA-EC69-45E1-A4D0-339730D68A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A4676E-6FAB-4B3F-970D-883C8792D0B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658814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60BA831-E3DC-4E64-BFE7-BAE623E036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9F79E2BB-6561-4AA7-8595-8F5DFA6960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CF8E33-9F84-462D-A26E-D43FB946087A}" type="datetimeFigureOut">
              <a:rPr lang="de-DE" smtClean="0"/>
              <a:t>01.10.2019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8AB1B40F-8A5C-48F2-8054-EE82F87B7A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8F4A4A52-81D9-4DFE-8D5A-7EEC282167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A4676E-6FAB-4B3F-970D-883C8792D0B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071935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E4FDBD85-A768-49EC-98AF-40917A5696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CF8E33-9F84-462D-A26E-D43FB946087A}" type="datetimeFigureOut">
              <a:rPr lang="de-DE" smtClean="0"/>
              <a:t>01.10.2019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8818FD74-5647-4E39-8E22-2B92510A0E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841EEE98-0055-4C95-B085-A7BAE82345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A4676E-6FAB-4B3F-970D-883C8792D0B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182508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361334F-11BA-48A1-9347-E566897C83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92C19ACA-BB6C-43BD-84DB-41BDCCBC8D4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2C1EADD1-CDCE-4A9D-828F-D2E9CCEEB55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0E3D9A27-4676-4B15-8679-E3F70AEA31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CF8E33-9F84-462D-A26E-D43FB946087A}" type="datetimeFigureOut">
              <a:rPr lang="de-DE" smtClean="0"/>
              <a:t>01.10.2019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D0CAE0CB-4FB9-4C01-B3FD-7AEC6EABA0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16A81480-DB2C-4E71-9508-5E8474503D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A4676E-6FAB-4B3F-970D-883C8792D0B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604741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319820E-CC39-4883-ACAD-087614D3C0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1D549A88-EBB8-4741-A942-241372BB04F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487A3BA0-C7DF-4517-B2F6-C901B99C95F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DFB51F47-625C-44F2-93BF-0976CAD878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CF8E33-9F84-462D-A26E-D43FB946087A}" type="datetimeFigureOut">
              <a:rPr lang="de-DE" smtClean="0"/>
              <a:t>01.10.2019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4A7BC5B0-9EEE-48C7-87AD-089525AB0E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BDE9A6AE-185F-49F9-A8C9-9ED255E4EE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A4676E-6FAB-4B3F-970D-883C8792D0B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03862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528AFCD4-4882-4704-8A4B-C1EF171E5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A8988BF1-9AF2-49BC-8B19-BEF606521D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4D1F1885-CD53-4E71-8797-AC058FAA492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CF8E33-9F84-462D-A26E-D43FB946087A}" type="datetimeFigureOut">
              <a:rPr lang="de-DE" smtClean="0"/>
              <a:t>01.10.2019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AC43CFB6-6DB4-4777-9D5C-DA69CB0E064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883C4CA1-1D13-4BFC-B96F-36EDC24F56E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A4676E-6FAB-4B3F-970D-883C8792D0B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129254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>
            <a:extLst>
              <a:ext uri="{FF2B5EF4-FFF2-40B4-BE49-F238E27FC236}">
                <a16:creationId xmlns:a16="http://schemas.microsoft.com/office/drawing/2014/main" id="{5BF2D7BB-069D-48A0-A727-A952C895192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5967" y="1527933"/>
            <a:ext cx="4863323" cy="4631736"/>
          </a:xfrm>
          <a:prstGeom prst="rect">
            <a:avLst/>
          </a:prstGeom>
        </p:spPr>
      </p:pic>
      <p:sp>
        <p:nvSpPr>
          <p:cNvPr id="6" name="Textfeld 5">
            <a:extLst>
              <a:ext uri="{FF2B5EF4-FFF2-40B4-BE49-F238E27FC236}">
                <a16:creationId xmlns:a16="http://schemas.microsoft.com/office/drawing/2014/main" id="{2DC7AC76-7BF4-4B64-BD97-24C10C6ECFA6}"/>
              </a:ext>
            </a:extLst>
          </p:cNvPr>
          <p:cNvSpPr txBox="1"/>
          <p:nvPr/>
        </p:nvSpPr>
        <p:spPr>
          <a:xfrm>
            <a:off x="1655628" y="1158601"/>
            <a:ext cx="19639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As is (Windchill 11)</a:t>
            </a:r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157D62DF-6566-4C93-8193-F2A682D17FE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16716" y="1527933"/>
            <a:ext cx="4863323" cy="4631736"/>
          </a:xfrm>
          <a:prstGeom prst="rect">
            <a:avLst/>
          </a:prstGeom>
        </p:spPr>
      </p:pic>
      <p:sp>
        <p:nvSpPr>
          <p:cNvPr id="8" name="Pfeil: nach rechts 7">
            <a:extLst>
              <a:ext uri="{FF2B5EF4-FFF2-40B4-BE49-F238E27FC236}">
                <a16:creationId xmlns:a16="http://schemas.microsoft.com/office/drawing/2014/main" id="{9883EE14-338C-47AE-A579-69D51A1D7A85}"/>
              </a:ext>
            </a:extLst>
          </p:cNvPr>
          <p:cNvSpPr/>
          <p:nvPr/>
        </p:nvSpPr>
        <p:spPr>
          <a:xfrm>
            <a:off x="5262225" y="2931979"/>
            <a:ext cx="879003" cy="185829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05B80EB7-03DA-4DB1-9541-35562AAC250F}"/>
              </a:ext>
            </a:extLst>
          </p:cNvPr>
          <p:cNvSpPr txBox="1"/>
          <p:nvPr/>
        </p:nvSpPr>
        <p:spPr>
          <a:xfrm>
            <a:off x="7813571" y="1158601"/>
            <a:ext cx="12066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Suggestion</a:t>
            </a:r>
          </a:p>
        </p:txBody>
      </p:sp>
      <p:sp>
        <p:nvSpPr>
          <p:cNvPr id="10" name="Rechteck 9">
            <a:extLst>
              <a:ext uri="{FF2B5EF4-FFF2-40B4-BE49-F238E27FC236}">
                <a16:creationId xmlns:a16="http://schemas.microsoft.com/office/drawing/2014/main" id="{FAC60CBD-7899-46E6-900D-0DDB06D99660}"/>
              </a:ext>
            </a:extLst>
          </p:cNvPr>
          <p:cNvSpPr/>
          <p:nvPr/>
        </p:nvSpPr>
        <p:spPr>
          <a:xfrm>
            <a:off x="7439086" y="1858124"/>
            <a:ext cx="601735" cy="782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/>
              <a:t>Objects</a:t>
            </a:r>
          </a:p>
        </p:txBody>
      </p:sp>
      <p:pic>
        <p:nvPicPr>
          <p:cNvPr id="11" name="Grafik 10">
            <a:extLst>
              <a:ext uri="{FF2B5EF4-FFF2-40B4-BE49-F238E27FC236}">
                <a16:creationId xmlns:a16="http://schemas.microsoft.com/office/drawing/2014/main" id="{D1036CE7-A227-4887-9704-590C7CCFCD0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81634" y="1737123"/>
            <a:ext cx="1206613" cy="232259"/>
          </a:xfrm>
          <a:prstGeom prst="rect">
            <a:avLst/>
          </a:prstGeom>
        </p:spPr>
      </p:pic>
      <p:sp>
        <p:nvSpPr>
          <p:cNvPr id="12" name="Rechteck 11">
            <a:extLst>
              <a:ext uri="{FF2B5EF4-FFF2-40B4-BE49-F238E27FC236}">
                <a16:creationId xmlns:a16="http://schemas.microsoft.com/office/drawing/2014/main" id="{12BCB53E-6F37-4B1B-9601-B2D820D3B9B7}"/>
              </a:ext>
            </a:extLst>
          </p:cNvPr>
          <p:cNvSpPr/>
          <p:nvPr/>
        </p:nvSpPr>
        <p:spPr>
          <a:xfrm>
            <a:off x="8317107" y="1858123"/>
            <a:ext cx="601735" cy="782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/>
              <a:t>Resulting</a:t>
            </a:r>
          </a:p>
        </p:txBody>
      </p:sp>
      <p:sp>
        <p:nvSpPr>
          <p:cNvPr id="13" name="Ellipse 12">
            <a:extLst>
              <a:ext uri="{FF2B5EF4-FFF2-40B4-BE49-F238E27FC236}">
                <a16:creationId xmlns:a16="http://schemas.microsoft.com/office/drawing/2014/main" id="{AFF5941C-E526-487A-8B17-5416716B8ED3}"/>
              </a:ext>
            </a:extLst>
          </p:cNvPr>
          <p:cNvSpPr/>
          <p:nvPr/>
        </p:nvSpPr>
        <p:spPr>
          <a:xfrm>
            <a:off x="8565863" y="1737123"/>
            <a:ext cx="165182" cy="121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/>
              <a:t>3</a:t>
            </a:r>
          </a:p>
        </p:txBody>
      </p:sp>
      <p:sp>
        <p:nvSpPr>
          <p:cNvPr id="14" name="Gewitterblitz 13">
            <a:extLst>
              <a:ext uri="{FF2B5EF4-FFF2-40B4-BE49-F238E27FC236}">
                <a16:creationId xmlns:a16="http://schemas.microsoft.com/office/drawing/2014/main" id="{CAF03E04-A6FF-476D-8A11-7E951041AB8E}"/>
              </a:ext>
            </a:extLst>
          </p:cNvPr>
          <p:cNvSpPr/>
          <p:nvPr/>
        </p:nvSpPr>
        <p:spPr>
          <a:xfrm>
            <a:off x="4518906" y="2731401"/>
            <a:ext cx="418854" cy="619433"/>
          </a:xfrm>
          <a:prstGeom prst="lightningBol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hteck 15">
            <a:extLst>
              <a:ext uri="{FF2B5EF4-FFF2-40B4-BE49-F238E27FC236}">
                <a16:creationId xmlns:a16="http://schemas.microsoft.com/office/drawing/2014/main" id="{D1257D9F-1202-473C-B1AD-90948F0FB012}"/>
              </a:ext>
            </a:extLst>
          </p:cNvPr>
          <p:cNvSpPr/>
          <p:nvPr/>
        </p:nvSpPr>
        <p:spPr>
          <a:xfrm>
            <a:off x="6465693" y="3138457"/>
            <a:ext cx="4436315" cy="21945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Move „resulting objects“ area to a separate tab</a:t>
            </a:r>
          </a:p>
        </p:txBody>
      </p:sp>
      <p:sp>
        <p:nvSpPr>
          <p:cNvPr id="17" name="Pfeil: nach rechts 16">
            <a:extLst>
              <a:ext uri="{FF2B5EF4-FFF2-40B4-BE49-F238E27FC236}">
                <a16:creationId xmlns:a16="http://schemas.microsoft.com/office/drawing/2014/main" id="{273AC991-78C4-49AB-81C4-C9EBADAD2FC2}"/>
              </a:ext>
            </a:extLst>
          </p:cNvPr>
          <p:cNvSpPr/>
          <p:nvPr/>
        </p:nvSpPr>
        <p:spPr>
          <a:xfrm rot="16967278">
            <a:off x="7570758" y="2812945"/>
            <a:ext cx="1982620" cy="28169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598481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20</Words>
  <Application>Microsoft Office PowerPoint</Application>
  <PresentationFormat>Breitbild</PresentationFormat>
  <Paragraphs>6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Dr. Christian Willmann</dc:creator>
  <cp:lastModifiedBy>Dr. Christian Willmann</cp:lastModifiedBy>
  <cp:revision>1</cp:revision>
  <dcterms:created xsi:type="dcterms:W3CDTF">2019-10-01T12:08:23Z</dcterms:created>
  <dcterms:modified xsi:type="dcterms:W3CDTF">2019-10-01T12:13:30Z</dcterms:modified>
</cp:coreProperties>
</file>