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3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5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6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0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5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5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5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04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3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1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09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E6578-33A1-4805-A9B1-8666F6ACAFC6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EA3D1-E191-47D2-B0B9-8D463B6FD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8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1" b="33150"/>
          <a:stretch/>
        </p:blipFill>
        <p:spPr bwMode="auto">
          <a:xfrm>
            <a:off x="0" y="762000"/>
            <a:ext cx="9144000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19425" y="952500"/>
            <a:ext cx="685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10400" y="1524000"/>
            <a:ext cx="1143000" cy="114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277100" y="1590674"/>
            <a:ext cx="571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State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581400"/>
            <a:ext cx="624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“Where Used” Tab in </a:t>
            </a:r>
            <a:r>
              <a:rPr lang="en-US" dirty="0" err="1" smtClean="0"/>
              <a:t>WTPart</a:t>
            </a:r>
            <a:r>
              <a:rPr lang="en-US" dirty="0" smtClean="0"/>
              <a:t> we require the following:</a:t>
            </a:r>
          </a:p>
          <a:p>
            <a:endParaRPr lang="en-US" dirty="0" smtClean="0"/>
          </a:p>
          <a:p>
            <a:r>
              <a:rPr lang="en-US" dirty="0" smtClean="0"/>
              <a:t>1. Require an extra column which would specify the current State in which the </a:t>
            </a:r>
            <a:r>
              <a:rPr lang="en-US" dirty="0" err="1" smtClean="0"/>
              <a:t>WTObject</a:t>
            </a:r>
            <a:r>
              <a:rPr lang="en-US" dirty="0" smtClean="0"/>
              <a:t> is in.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Require an option by which the data can be exported into an excel file.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477000" y="2667000"/>
            <a:ext cx="685800" cy="16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" y="200025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Product Ideas @ PTC Community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98430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LnT IES Blr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Rounak Udyavar</dc:creator>
  <cp:lastModifiedBy>Rounak Udyavar</cp:lastModifiedBy>
  <cp:revision>2</cp:revision>
  <dcterms:created xsi:type="dcterms:W3CDTF">2015-05-15T05:03:10Z</dcterms:created>
  <dcterms:modified xsi:type="dcterms:W3CDTF">2015-05-15T05:14:18Z</dcterms:modified>
</cp:coreProperties>
</file>