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6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7F33-DCF5-4203-8154-C0D520579E7D}" type="datetimeFigureOut">
              <a:rPr lang="en-IN" smtClean="0"/>
              <a:t>25-06-2019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B438D-8F08-4D51-9D63-D6C7A4BC7C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02566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7F33-DCF5-4203-8154-C0D520579E7D}" type="datetimeFigureOut">
              <a:rPr lang="en-IN" smtClean="0"/>
              <a:t>25-06-2019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B438D-8F08-4D51-9D63-D6C7A4BC7C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92108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7F33-DCF5-4203-8154-C0D520579E7D}" type="datetimeFigureOut">
              <a:rPr lang="en-IN" smtClean="0"/>
              <a:t>25-06-2019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B438D-8F08-4D51-9D63-D6C7A4BC7C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7977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7F33-DCF5-4203-8154-C0D520579E7D}" type="datetimeFigureOut">
              <a:rPr lang="en-IN" smtClean="0"/>
              <a:t>25-06-2019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B438D-8F08-4D51-9D63-D6C7A4BC7C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035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7F33-DCF5-4203-8154-C0D520579E7D}" type="datetimeFigureOut">
              <a:rPr lang="en-IN" smtClean="0"/>
              <a:t>25-06-2019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B438D-8F08-4D51-9D63-D6C7A4BC7C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74132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7F33-DCF5-4203-8154-C0D520579E7D}" type="datetimeFigureOut">
              <a:rPr lang="en-IN" smtClean="0"/>
              <a:t>25-06-2019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B438D-8F08-4D51-9D63-D6C7A4BC7C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35563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7F33-DCF5-4203-8154-C0D520579E7D}" type="datetimeFigureOut">
              <a:rPr lang="en-IN" smtClean="0"/>
              <a:t>25-06-2019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B438D-8F08-4D51-9D63-D6C7A4BC7C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01250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7F33-DCF5-4203-8154-C0D520579E7D}" type="datetimeFigureOut">
              <a:rPr lang="en-IN" smtClean="0"/>
              <a:t>25-06-2019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B438D-8F08-4D51-9D63-D6C7A4BC7C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16008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7F33-DCF5-4203-8154-C0D520579E7D}" type="datetimeFigureOut">
              <a:rPr lang="en-IN" smtClean="0"/>
              <a:t>25-06-2019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B438D-8F08-4D51-9D63-D6C7A4BC7C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53797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7F33-DCF5-4203-8154-C0D520579E7D}" type="datetimeFigureOut">
              <a:rPr lang="en-IN" smtClean="0"/>
              <a:t>25-06-2019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B438D-8F08-4D51-9D63-D6C7A4BC7C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77626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7F33-DCF5-4203-8154-C0D520579E7D}" type="datetimeFigureOut">
              <a:rPr lang="en-IN" smtClean="0"/>
              <a:t>25-06-2019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B438D-8F08-4D51-9D63-D6C7A4BC7C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08807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07F33-DCF5-4203-8154-C0D520579E7D}" type="datetimeFigureOut">
              <a:rPr lang="en-IN" smtClean="0"/>
              <a:t>25-06-2019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B438D-8F08-4D51-9D63-D6C7A4BC7C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61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84295" y="264695"/>
            <a:ext cx="1467853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N" dirty="0" smtClean="0"/>
              <a:t>NEW IDEA</a:t>
            </a:r>
            <a:endParaRPr lang="en-IN" dirty="0"/>
          </a:p>
        </p:txBody>
      </p:sp>
      <p:sp>
        <p:nvSpPr>
          <p:cNvPr id="6" name="Rectangle 5"/>
          <p:cNvSpPr/>
          <p:nvPr/>
        </p:nvSpPr>
        <p:spPr>
          <a:xfrm>
            <a:off x="3665622" y="146151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N" dirty="0" smtClean="0"/>
              <a:t>When </a:t>
            </a:r>
            <a:r>
              <a:rPr lang="en-IN" dirty="0"/>
              <a:t>we open the </a:t>
            </a:r>
            <a:r>
              <a:rPr lang="en-IN" dirty="0" smtClean="0"/>
              <a:t>instance from </a:t>
            </a:r>
            <a:r>
              <a:rPr lang="en-IN" dirty="0"/>
              <a:t>Family table</a:t>
            </a:r>
            <a:r>
              <a:rPr lang="en-IN" dirty="0" smtClean="0"/>
              <a:t>, </a:t>
            </a:r>
            <a:r>
              <a:rPr lang="en-IN" dirty="0"/>
              <a:t>only connector has moved but Cable location does not move. </a:t>
            </a: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850232" y="1600017"/>
            <a:ext cx="2261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CURRENT SCENARIO</a:t>
            </a:r>
            <a:endParaRPr lang="en-IN" dirty="0"/>
          </a:p>
        </p:txBody>
      </p:sp>
      <p:sp>
        <p:nvSpPr>
          <p:cNvPr id="8" name="Right Arrow 7"/>
          <p:cNvSpPr/>
          <p:nvPr/>
        </p:nvSpPr>
        <p:spPr>
          <a:xfrm>
            <a:off x="2951747" y="1692350"/>
            <a:ext cx="593558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922422" y="2787133"/>
            <a:ext cx="2261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Expected behaviour</a:t>
            </a:r>
            <a:endParaRPr lang="en-IN" dirty="0"/>
          </a:p>
        </p:txBody>
      </p:sp>
      <p:sp>
        <p:nvSpPr>
          <p:cNvPr id="10" name="Right Arrow 9"/>
          <p:cNvSpPr/>
          <p:nvPr/>
        </p:nvSpPr>
        <p:spPr>
          <a:xfrm>
            <a:off x="2935705" y="2889537"/>
            <a:ext cx="593558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 10"/>
          <p:cNvSpPr/>
          <p:nvPr/>
        </p:nvSpPr>
        <p:spPr>
          <a:xfrm>
            <a:off x="3665622" y="256637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N" dirty="0" smtClean="0"/>
              <a:t>When </a:t>
            </a:r>
            <a:r>
              <a:rPr lang="en-IN" dirty="0"/>
              <a:t>we open the </a:t>
            </a:r>
            <a:r>
              <a:rPr lang="en-IN" dirty="0" err="1" smtClean="0"/>
              <a:t>Hanress</a:t>
            </a:r>
            <a:r>
              <a:rPr lang="en-IN" dirty="0" smtClean="0"/>
              <a:t> instance from </a:t>
            </a:r>
            <a:r>
              <a:rPr lang="en-IN" dirty="0"/>
              <a:t>Family </a:t>
            </a:r>
            <a:r>
              <a:rPr lang="en-IN" dirty="0" smtClean="0"/>
              <a:t>table, the Cable location should move along with the connector</a:t>
            </a:r>
            <a:endParaRPr lang="en-IN" dirty="0"/>
          </a:p>
        </p:txBody>
      </p:sp>
      <p:sp>
        <p:nvSpPr>
          <p:cNvPr id="12" name="TextBox 11"/>
          <p:cNvSpPr txBox="1"/>
          <p:nvPr/>
        </p:nvSpPr>
        <p:spPr>
          <a:xfrm>
            <a:off x="2454440" y="4168986"/>
            <a:ext cx="6601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Find the following examples in below slides and attached video</a:t>
            </a:r>
            <a:endParaRPr lang="en-IN" dirty="0"/>
          </a:p>
        </p:txBody>
      </p:sp>
      <p:sp>
        <p:nvSpPr>
          <p:cNvPr id="13" name="Right Arrow 12"/>
          <p:cNvSpPr/>
          <p:nvPr/>
        </p:nvSpPr>
        <p:spPr>
          <a:xfrm rot="5400000">
            <a:off x="5127459" y="4959240"/>
            <a:ext cx="958513" cy="10908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48140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506" y="629748"/>
            <a:ext cx="9358384" cy="3765788"/>
          </a:xfrm>
          <a:prstGeom prst="rect">
            <a:avLst/>
          </a:prstGeom>
        </p:spPr>
      </p:pic>
      <p:sp>
        <p:nvSpPr>
          <p:cNvPr id="5" name="Left Bracket 4"/>
          <p:cNvSpPr/>
          <p:nvPr/>
        </p:nvSpPr>
        <p:spPr>
          <a:xfrm>
            <a:off x="1058779" y="1411705"/>
            <a:ext cx="609599" cy="352926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TextBox 6"/>
          <p:cNvSpPr txBox="1"/>
          <p:nvPr/>
        </p:nvSpPr>
        <p:spPr>
          <a:xfrm>
            <a:off x="352926" y="1465057"/>
            <a:ext cx="1411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dirty="0" smtClean="0"/>
              <a:t>X= 500mm</a:t>
            </a:r>
            <a:endParaRPr lang="en-IN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120192" y="1465057"/>
            <a:ext cx="545430" cy="24622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N" sz="1000" dirty="0" smtClean="0"/>
              <a:t>CON1</a:t>
            </a:r>
            <a:endParaRPr lang="en-IN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3120192" y="1799509"/>
            <a:ext cx="545430" cy="24622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N" sz="1000" dirty="0" smtClean="0"/>
              <a:t>CON2</a:t>
            </a:r>
            <a:endParaRPr lang="en-IN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2" y="2673803"/>
            <a:ext cx="545430" cy="246221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N" sz="1000" dirty="0" smtClean="0"/>
              <a:t>RAP</a:t>
            </a:r>
            <a:endParaRPr lang="en-IN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4637082" y="1288594"/>
            <a:ext cx="545430" cy="246221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N" sz="1000" dirty="0" smtClean="0"/>
              <a:t>MAIN</a:t>
            </a:r>
            <a:endParaRPr lang="en-IN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4499812" y="115659"/>
            <a:ext cx="2002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Assembly Structure</a:t>
            </a:r>
            <a:endParaRPr lang="en-IN" dirty="0"/>
          </a:p>
        </p:txBody>
      </p:sp>
      <p:sp>
        <p:nvSpPr>
          <p:cNvPr id="14" name="TextBox 13"/>
          <p:cNvSpPr txBox="1"/>
          <p:nvPr/>
        </p:nvSpPr>
        <p:spPr>
          <a:xfrm>
            <a:off x="1077740" y="4968946"/>
            <a:ext cx="71186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u="sng" dirty="0" smtClean="0"/>
              <a:t>CON1</a:t>
            </a:r>
            <a:r>
              <a:rPr lang="en-IN" dirty="0" smtClean="0"/>
              <a:t> IS ASSEMLED WITH MAIN C0-ORODINATE SYSTEM</a:t>
            </a:r>
          </a:p>
          <a:p>
            <a:r>
              <a:rPr lang="en-IN" dirty="0" smtClean="0"/>
              <a:t>RAP CO-ORDINATE CREATED WITH RESPECT TO MAIN (X - 500mm)</a:t>
            </a:r>
          </a:p>
          <a:p>
            <a:r>
              <a:rPr lang="en-IN" u="sng" dirty="0" smtClean="0"/>
              <a:t>CON2</a:t>
            </a:r>
            <a:r>
              <a:rPr lang="en-IN" dirty="0" smtClean="0"/>
              <a:t> ASSEBLED WITH RAP CO-ORDINATE SYSTEM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0137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253" y="585454"/>
            <a:ext cx="5510463" cy="22420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5546" y="724895"/>
            <a:ext cx="3715330" cy="10878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596" y="3058313"/>
            <a:ext cx="5447120" cy="22121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5546" y="3442648"/>
            <a:ext cx="4186222" cy="12954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64505" y="56147"/>
            <a:ext cx="1911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Generic Assembly </a:t>
            </a:r>
            <a:endParaRPr lang="en-IN" dirty="0"/>
          </a:p>
        </p:txBody>
      </p:sp>
      <p:sp>
        <p:nvSpPr>
          <p:cNvPr id="10" name="TextBox 9"/>
          <p:cNvSpPr txBox="1"/>
          <p:nvPr/>
        </p:nvSpPr>
        <p:spPr>
          <a:xfrm>
            <a:off x="1181534" y="5501288"/>
            <a:ext cx="9799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When we change RAP co-ordinate X-distance, Connector and Cable location also move with respect to </a:t>
            </a:r>
          </a:p>
          <a:p>
            <a:r>
              <a:rPr lang="en-IN" dirty="0" smtClean="0"/>
              <a:t>the x-distance </a:t>
            </a:r>
            <a:endParaRPr lang="en-IN" dirty="0"/>
          </a:p>
        </p:txBody>
      </p:sp>
      <p:sp>
        <p:nvSpPr>
          <p:cNvPr id="11" name="Rounded Rectangle 10"/>
          <p:cNvSpPr/>
          <p:nvPr/>
        </p:nvSpPr>
        <p:spPr>
          <a:xfrm>
            <a:off x="2165684" y="1580147"/>
            <a:ext cx="794084" cy="61762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ounded Rectangle 11"/>
          <p:cNvSpPr/>
          <p:nvPr/>
        </p:nvSpPr>
        <p:spPr>
          <a:xfrm>
            <a:off x="2689559" y="4120523"/>
            <a:ext cx="794084" cy="61762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8633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905" y="657398"/>
            <a:ext cx="6490788" cy="29151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539" y="3714486"/>
            <a:ext cx="6263479" cy="27949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4684" y="1848454"/>
            <a:ext cx="4422107" cy="18660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5750" y="324288"/>
            <a:ext cx="2914650" cy="1600200"/>
          </a:xfrm>
          <a:prstGeom prst="rect">
            <a:avLst/>
          </a:prstGeom>
        </p:spPr>
      </p:pic>
      <p:cxnSp>
        <p:nvCxnSpPr>
          <p:cNvPr id="12" name="Elbow Connector 11"/>
          <p:cNvCxnSpPr/>
          <p:nvPr/>
        </p:nvCxnSpPr>
        <p:spPr>
          <a:xfrm rot="16200000" flipH="1">
            <a:off x="10220325" y="1795900"/>
            <a:ext cx="581025" cy="409575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7990776" y="1608783"/>
            <a:ext cx="2577766" cy="17053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TextBox 15"/>
          <p:cNvSpPr txBox="1"/>
          <p:nvPr/>
        </p:nvSpPr>
        <p:spPr>
          <a:xfrm>
            <a:off x="2964683" y="146157"/>
            <a:ext cx="4585551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IN" dirty="0" smtClean="0"/>
              <a:t>Family table instance parameter does not work</a:t>
            </a:r>
            <a:endParaRPr lang="en-IN" dirty="0"/>
          </a:p>
        </p:txBody>
      </p:sp>
      <p:sp>
        <p:nvSpPr>
          <p:cNvPr id="17" name="TextBox 16"/>
          <p:cNvSpPr txBox="1"/>
          <p:nvPr/>
        </p:nvSpPr>
        <p:spPr>
          <a:xfrm>
            <a:off x="7264484" y="4286250"/>
            <a:ext cx="4108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1.  Added the Dimension in the  Family table and given  the variable dimension in the instance  </a:t>
            </a:r>
            <a:endParaRPr lang="en-IN" dirty="0"/>
          </a:p>
        </p:txBody>
      </p:sp>
      <p:sp>
        <p:nvSpPr>
          <p:cNvPr id="18" name="TextBox 17"/>
          <p:cNvSpPr txBox="1"/>
          <p:nvPr/>
        </p:nvSpPr>
        <p:spPr>
          <a:xfrm>
            <a:off x="7264484" y="5319679"/>
            <a:ext cx="4214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2</a:t>
            </a:r>
            <a:r>
              <a:rPr lang="en-IN" dirty="0" smtClean="0"/>
              <a:t>.When we open the </a:t>
            </a:r>
            <a:r>
              <a:rPr lang="en-IN" dirty="0" smtClean="0"/>
              <a:t>instance, </a:t>
            </a:r>
            <a:r>
              <a:rPr lang="en-IN" dirty="0" smtClean="0"/>
              <a:t>only connector has moved </a:t>
            </a:r>
            <a:r>
              <a:rPr lang="en-IN" dirty="0" smtClean="0"/>
              <a:t>but </a:t>
            </a:r>
            <a:r>
              <a:rPr lang="en-IN" dirty="0" smtClean="0"/>
              <a:t>Cable location </a:t>
            </a:r>
            <a:r>
              <a:rPr lang="en-IN" dirty="0" smtClean="0"/>
              <a:t>does not </a:t>
            </a:r>
            <a:r>
              <a:rPr lang="en-IN" dirty="0" smtClean="0"/>
              <a:t>move.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5660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150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VolvoIT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Arasu Thenral (2) (Consultant)</dc:creator>
  <cp:lastModifiedBy>Arasu Thenral (2) (Consultant)</cp:lastModifiedBy>
  <cp:revision>7</cp:revision>
  <dcterms:created xsi:type="dcterms:W3CDTF">2019-06-05T10:37:33Z</dcterms:created>
  <dcterms:modified xsi:type="dcterms:W3CDTF">2019-06-25T09:24:02Z</dcterms:modified>
</cp:coreProperties>
</file>