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398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EBCA-2BCD-420E-A8A4-9C68E090F635}" type="datetimeFigureOut">
              <a:rPr lang="ar-AE" smtClean="0"/>
              <a:t>15/07/1438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B4CFB-2258-4DA7-937A-D281C43903FF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st.com/camera/meet-nest-cam-outdoor/" TargetMode="External"/><Relationship Id="rId2" Type="http://schemas.openxmlformats.org/officeDocument/2006/relationships/hyperlink" Target="https://www.youtube.com/watch?v=ciuIYGr5bf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57252" y="428604"/>
            <a:ext cx="7772400" cy="1470025"/>
          </a:xfrm>
        </p:spPr>
        <p:txBody>
          <a:bodyPr>
            <a:normAutofit/>
          </a:bodyPr>
          <a:lstStyle/>
          <a:p>
            <a:pPr rtl="0"/>
            <a:r>
              <a:rPr lang="en-US" dirty="0">
                <a:solidFill>
                  <a:srgbClr val="FF0000"/>
                </a:solidFill>
              </a:rPr>
              <a:t>Nest </a:t>
            </a:r>
            <a:r>
              <a:rPr lang="en-US" dirty="0" smtClean="0">
                <a:solidFill>
                  <a:srgbClr val="FF0000"/>
                </a:solidFill>
              </a:rPr>
              <a:t>Cam (Outdoor)</a:t>
            </a:r>
            <a:endParaRPr lang="ar-AE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M.Hamid\Downloads\nest-outdoor-c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286544" cy="3753161"/>
          </a:xfrm>
          <a:prstGeom prst="rect">
            <a:avLst/>
          </a:prstGeom>
          <a:noFill/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785786" y="495937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Smart, Connected Product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SCP Stack</a:t>
            </a:r>
            <a:endParaRPr kumimoji="0" lang="ar-A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1500174"/>
            <a:ext cx="871540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Check the product specifications &amp; video here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00118" y="4857760"/>
            <a:ext cx="8086724" cy="785818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800" dirty="0" smtClean="0">
                <a:hlinkClick r:id="rId2"/>
              </a:rPr>
              <a:t>https://www.youtube.com/watch?v=ciuIYGr5bfQ</a:t>
            </a:r>
            <a:endParaRPr lang="ar-EG" sz="2800" dirty="0" smtClean="0"/>
          </a:p>
          <a:p>
            <a:pPr>
              <a:buNone/>
            </a:pPr>
            <a:endParaRPr lang="ar-AE" sz="2800" dirty="0"/>
          </a:p>
        </p:txBody>
      </p:sp>
      <p:sp>
        <p:nvSpPr>
          <p:cNvPr id="4" name="سهم للأسفل 3"/>
          <p:cNvSpPr/>
          <p:nvPr/>
        </p:nvSpPr>
        <p:spPr>
          <a:xfrm>
            <a:off x="4357686" y="2714620"/>
            <a:ext cx="428628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مستطيل 4"/>
          <p:cNvSpPr/>
          <p:nvPr/>
        </p:nvSpPr>
        <p:spPr>
          <a:xfrm>
            <a:off x="642910" y="4071942"/>
            <a:ext cx="7715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hlinkClick r:id="rId3"/>
              </a:rPr>
              <a:t>https://nest.com/camera/meet-nest-cam-outdoor/</a:t>
            </a:r>
            <a:endParaRPr lang="ar-EG" sz="2800" dirty="0" smtClean="0"/>
          </a:p>
          <a:p>
            <a:pPr algn="l"/>
            <a:endParaRPr lang="ar-A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5400" dirty="0">
                <a:solidFill>
                  <a:srgbClr val="FF0000"/>
                </a:solidFill>
              </a:rPr>
              <a:t>SCP Stack</a:t>
            </a:r>
            <a:endParaRPr lang="ar-AE" sz="54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/>
              <a:t>The product should have 5 criteria to be a </a:t>
            </a:r>
            <a:r>
              <a:rPr lang="en-US" dirty="0"/>
              <a:t>Smart, Connected </a:t>
            </a:r>
            <a:r>
              <a:rPr lang="en-US" dirty="0" smtClean="0"/>
              <a:t>Product :</a:t>
            </a:r>
          </a:p>
          <a:p>
            <a:pPr algn="l" rtl="0">
              <a:buNone/>
            </a:pPr>
            <a:r>
              <a:rPr lang="en-US" dirty="0" smtClean="0"/>
              <a:t>1 </a:t>
            </a:r>
            <a:r>
              <a:rPr lang="en-US" dirty="0"/>
              <a:t>- Product </a:t>
            </a:r>
            <a:r>
              <a:rPr lang="en-US" dirty="0" smtClean="0"/>
              <a:t>Infrastructure (physical hardware, chase/casing and software/firmware) inside the product.</a:t>
            </a:r>
            <a:endParaRPr lang="ar-AE" dirty="0"/>
          </a:p>
          <a:p>
            <a:pPr algn="l" rtl="0">
              <a:buNone/>
            </a:pPr>
            <a:r>
              <a:rPr lang="en-US" dirty="0" smtClean="0"/>
              <a:t>2- Sensors to collect the data from the product (image / position / speed ….)</a:t>
            </a:r>
          </a:p>
          <a:p>
            <a:pPr algn="l" rtl="0">
              <a:buNone/>
            </a:pPr>
            <a:r>
              <a:rPr lang="en-US" dirty="0" smtClean="0"/>
              <a:t>3- Connectivity to the world wireless (</a:t>
            </a:r>
            <a:r>
              <a:rPr lang="en-US" dirty="0" err="1" smtClean="0"/>
              <a:t>wifi</a:t>
            </a:r>
            <a:r>
              <a:rPr lang="en-US" dirty="0" smtClean="0"/>
              <a:t> / Bluetooth) or wired or via cellular.</a:t>
            </a:r>
          </a:p>
          <a:p>
            <a:pPr algn="l" rtl="0">
              <a:buNone/>
            </a:pPr>
            <a:r>
              <a:rPr lang="en-US" dirty="0" smtClean="0"/>
              <a:t>4- Analytics and algorithm to be applied to these data collected from the product.</a:t>
            </a:r>
          </a:p>
          <a:p>
            <a:pPr algn="l" rtl="0">
              <a:buNone/>
            </a:pPr>
            <a:r>
              <a:rPr lang="en-US" dirty="0" smtClean="0"/>
              <a:t>5- Smart application on mobile phone to mange, monitor, and control the product.</a:t>
            </a:r>
          </a:p>
          <a:p>
            <a:pPr algn="l" rtl="0"/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ودائرية 1"/>
          <p:cNvSpPr/>
          <p:nvPr/>
        </p:nvSpPr>
        <p:spPr>
          <a:xfrm>
            <a:off x="2071670" y="714356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Smart Apps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4" name="مستطيل ذو زاوية واحدة مخدوشة ودائرية 3"/>
          <p:cNvSpPr/>
          <p:nvPr/>
        </p:nvSpPr>
        <p:spPr>
          <a:xfrm>
            <a:off x="2071670" y="185736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Analytics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5" name="مستطيل ذو زاوية واحدة مخدوشة ودائرية 4"/>
          <p:cNvSpPr/>
          <p:nvPr/>
        </p:nvSpPr>
        <p:spPr>
          <a:xfrm>
            <a:off x="2071670" y="3000372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Connectivity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2071670" y="4143380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Sensors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7" name="مستطيل ذو زاوية واحدة مخدوشة ودائرية 6"/>
          <p:cNvSpPr/>
          <p:nvPr/>
        </p:nvSpPr>
        <p:spPr>
          <a:xfrm>
            <a:off x="2071670" y="5286388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.Hamid\Downloads\nest-cam-o_2564d912bbed373c6917364a265eb02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071677"/>
            <a:ext cx="5072098" cy="5072101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-24"/>
            <a:ext cx="8229600" cy="1000132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For </a:t>
            </a:r>
            <a:r>
              <a:rPr lang="en-US" dirty="0" smtClean="0">
                <a:solidFill>
                  <a:srgbClr val="FF0000"/>
                </a:solidFill>
              </a:rPr>
              <a:t>Nest Cam (Outdoor)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4422"/>
            <a:ext cx="8229600" cy="4525963"/>
          </a:xfrm>
        </p:spPr>
        <p:txBody>
          <a:bodyPr/>
          <a:lstStyle/>
          <a:p>
            <a:pPr algn="l" rtl="0"/>
            <a:r>
              <a:rPr lang="en-US" dirty="0" smtClean="0"/>
              <a:t>The camera chase with it’s power supply and it’ll all physical components (like lens, IR, wire, stand…..)</a:t>
            </a:r>
            <a:endParaRPr lang="ar-AE" dirty="0"/>
          </a:p>
        </p:txBody>
      </p:sp>
      <p:sp>
        <p:nvSpPr>
          <p:cNvPr id="8" name="مستطيل ذو زاوية واحدة مخدوشة ودائرية 7"/>
          <p:cNvSpPr/>
          <p:nvPr/>
        </p:nvSpPr>
        <p:spPr>
          <a:xfrm>
            <a:off x="500034" y="578645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Users\M.Hamid\Downloads\nest-cam-outdoor1_w_7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357298"/>
            <a:ext cx="6146750" cy="4220199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For Nest Cam (Outdoor)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Sensor here is the camera itself, which can capture image/ video and detect any body moving outside.</a:t>
            </a:r>
            <a:endParaRPr lang="ar-AE" dirty="0"/>
          </a:p>
        </p:txBody>
      </p:sp>
      <p:sp>
        <p:nvSpPr>
          <p:cNvPr id="7" name="مستطيل ذو زاوية واحدة مخدوشة ودائرية 6"/>
          <p:cNvSpPr/>
          <p:nvPr/>
        </p:nvSpPr>
        <p:spPr>
          <a:xfrm>
            <a:off x="500034" y="4643446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Sensors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8" name="مستطيل ذو زاوية واحدة مخدوشة ودائرية 7"/>
          <p:cNvSpPr/>
          <p:nvPr/>
        </p:nvSpPr>
        <p:spPr>
          <a:xfrm>
            <a:off x="500034" y="578645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M.Hamid\Downloads\wif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928802"/>
            <a:ext cx="3465616" cy="2000264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For Nest Cam (Outdoor)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Connection to the internet wireless.</a:t>
            </a:r>
            <a:endParaRPr lang="ar-AE" dirty="0"/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500034" y="3500438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Connectivity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7" name="مستطيل ذو زاوية واحدة مخدوشة ودائرية 6"/>
          <p:cNvSpPr/>
          <p:nvPr/>
        </p:nvSpPr>
        <p:spPr>
          <a:xfrm>
            <a:off x="500034" y="4643446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Sensors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8" name="مستطيل ذو زاوية واحدة مخدوشة ودائرية 7"/>
          <p:cNvSpPr/>
          <p:nvPr/>
        </p:nvSpPr>
        <p:spPr>
          <a:xfrm>
            <a:off x="500034" y="578645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M.Hamid\Downloads\nest-cam-outdoor.jpg"/>
          <p:cNvPicPr>
            <a:picLocks noChangeAspect="1" noChangeArrowheads="1"/>
          </p:cNvPicPr>
          <p:nvPr/>
        </p:nvPicPr>
        <p:blipFill>
          <a:blip r:embed="rId2" cstate="print"/>
          <a:srcRect l="30291" r="34084"/>
          <a:stretch>
            <a:fillRect/>
          </a:stretch>
        </p:blipFill>
        <p:spPr bwMode="auto">
          <a:xfrm>
            <a:off x="5786446" y="1571612"/>
            <a:ext cx="1714512" cy="2426368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For Nest Cam (Outdoor)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525963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Nest will detect if someone foreign moves outdoor</a:t>
            </a:r>
            <a:endParaRPr lang="ar-AE" dirty="0"/>
          </a:p>
        </p:txBody>
      </p:sp>
      <p:sp>
        <p:nvSpPr>
          <p:cNvPr id="5" name="مستطيل ذو زاوية واحدة مخدوشة ودائرية 4"/>
          <p:cNvSpPr/>
          <p:nvPr/>
        </p:nvSpPr>
        <p:spPr>
          <a:xfrm>
            <a:off x="500034" y="2357430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Analytics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500034" y="3500438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Connectivity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7" name="مستطيل ذو زاوية واحدة مخدوشة ودائرية 6"/>
          <p:cNvSpPr/>
          <p:nvPr/>
        </p:nvSpPr>
        <p:spPr>
          <a:xfrm>
            <a:off x="500034" y="4643446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Sensors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8" name="مستطيل ذو زاوية واحدة مخدوشة ودائرية 7"/>
          <p:cNvSpPr/>
          <p:nvPr/>
        </p:nvSpPr>
        <p:spPr>
          <a:xfrm>
            <a:off x="500034" y="578645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  <p:pic>
        <p:nvPicPr>
          <p:cNvPr id="11" name="Picture 6" descr="C:\Users\M.Hamid\Downloads\Man-Walking-Silhouette-Graphics.jpg"/>
          <p:cNvPicPr>
            <a:picLocks noChangeAspect="1" noChangeArrowheads="1"/>
          </p:cNvPicPr>
          <p:nvPr/>
        </p:nvPicPr>
        <p:blipFill>
          <a:blip r:embed="rId3"/>
          <a:srcRect l="32967" t="1972" r="31176" b="3352"/>
          <a:stretch>
            <a:fillRect/>
          </a:stretch>
        </p:blipFill>
        <p:spPr bwMode="auto">
          <a:xfrm>
            <a:off x="7286612" y="3071810"/>
            <a:ext cx="1857388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.Hamid\Downloads\twitter-alerts-push-notificatio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1190" y="2214554"/>
            <a:ext cx="5581065" cy="4643446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6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For Nest Cam (Outdoor)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886456" y="1214422"/>
            <a:ext cx="3257544" cy="4525963"/>
          </a:xfrm>
        </p:spPr>
        <p:txBody>
          <a:bodyPr/>
          <a:lstStyle/>
          <a:p>
            <a:pPr algn="l" rtl="0"/>
            <a:r>
              <a:rPr lang="en-US" dirty="0" smtClean="0"/>
              <a:t>You will receive notification once if someone moves, you’ll see live video on the Nest application on your mobile.</a:t>
            </a:r>
            <a:endParaRPr lang="ar-AE" dirty="0"/>
          </a:p>
        </p:txBody>
      </p:sp>
      <p:sp>
        <p:nvSpPr>
          <p:cNvPr id="4" name="مستطيل ذو زاوية واحدة مخدوشة ودائرية 3"/>
          <p:cNvSpPr/>
          <p:nvPr/>
        </p:nvSpPr>
        <p:spPr>
          <a:xfrm>
            <a:off x="500034" y="1214422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Smart Apps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5" name="مستطيل ذو زاوية واحدة مخدوشة ودائرية 4"/>
          <p:cNvSpPr/>
          <p:nvPr/>
        </p:nvSpPr>
        <p:spPr>
          <a:xfrm>
            <a:off x="500034" y="2357430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Analytics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500034" y="3500438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Connectivity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7" name="مستطيل ذو زاوية واحدة مخدوشة ودائرية 6"/>
          <p:cNvSpPr/>
          <p:nvPr/>
        </p:nvSpPr>
        <p:spPr>
          <a:xfrm>
            <a:off x="500034" y="4643446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Sensors</a:t>
            </a:r>
            <a:endParaRPr lang="ar-AE" sz="2800" b="1" dirty="0">
              <a:solidFill>
                <a:srgbClr val="FFFF00"/>
              </a:solidFill>
            </a:endParaRPr>
          </a:p>
        </p:txBody>
      </p:sp>
      <p:sp>
        <p:nvSpPr>
          <p:cNvPr id="8" name="مستطيل ذو زاوية واحدة مخدوشة ودائرية 7"/>
          <p:cNvSpPr/>
          <p:nvPr/>
        </p:nvSpPr>
        <p:spPr>
          <a:xfrm>
            <a:off x="500034" y="5786454"/>
            <a:ext cx="5214974" cy="785818"/>
          </a:xfrm>
          <a:prstGeom prst="snipRoundRect">
            <a:avLst>
              <a:gd name="adj1" fmla="val 46589"/>
              <a:gd name="adj2" fmla="val 2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800" b="1" dirty="0" smtClean="0">
                <a:solidFill>
                  <a:srgbClr val="FFFF00"/>
                </a:solidFill>
              </a:rPr>
              <a:t>Product Infrastructure</a:t>
            </a:r>
            <a:endParaRPr lang="ar-AE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255</Words>
  <Application>Microsoft Office PowerPoint</Application>
  <PresentationFormat>عرض على الشاشة (3:4)‏</PresentationFormat>
  <Paragraphs>43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Nest Cam (Outdoor)</vt:lpstr>
      <vt:lpstr>Check the product specifications &amp; video here</vt:lpstr>
      <vt:lpstr>SCP Stack</vt:lpstr>
      <vt:lpstr>الشريحة 4</vt:lpstr>
      <vt:lpstr>For Nest Cam (Outdoor) </vt:lpstr>
      <vt:lpstr>For Nest Cam (Outdoor) </vt:lpstr>
      <vt:lpstr>For Nest Cam (Outdoor) </vt:lpstr>
      <vt:lpstr>For Nest Cam (Outdoor) </vt:lpstr>
      <vt:lpstr>For Nest Cam (Outdoor) 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Smart, Connected Product SCP Stack</dc:title>
  <dc:creator>M.Hamid</dc:creator>
  <cp:lastModifiedBy>M.Hamid</cp:lastModifiedBy>
  <cp:revision>9</cp:revision>
  <dcterms:created xsi:type="dcterms:W3CDTF">2017-04-11T10:11:39Z</dcterms:created>
  <dcterms:modified xsi:type="dcterms:W3CDTF">2017-04-11T11:08:41Z</dcterms:modified>
</cp:coreProperties>
</file>