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3388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86775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30163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73551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16938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60326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03713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47102" algn="l" defTabSz="108677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2880">
          <p15:clr>
            <a:srgbClr val="A4A3A4"/>
          </p15:clr>
        </p15:guide>
        <p15:guide id="3" pos="7368">
          <p15:clr>
            <a:srgbClr val="A4A3A4"/>
          </p15:clr>
        </p15:guide>
        <p15:guide id="4" pos="141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49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2" y="540"/>
      </p:cViewPr>
      <p:guideLst>
        <p:guide orient="horz" pos="360"/>
        <p:guide pos="2880"/>
        <p:guide pos="7368"/>
        <p:guide pos="141"/>
        <p:guide orient="horz" pos="2160"/>
        <p:guide pos="49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79"/>
          <a:stretch/>
        </p:blipFill>
        <p:spPr>
          <a:xfrm rot="10800000">
            <a:off x="-1" y="-857"/>
            <a:ext cx="609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27701" y="2889534"/>
            <a:ext cx="5417220" cy="1077218"/>
          </a:xfrm>
        </p:spPr>
        <p:txBody>
          <a:bodyPr wrap="square" tIns="91440" anchor="ctr" anchorCtr="0">
            <a:spAutoFit/>
          </a:bodyPr>
          <a:lstStyle>
            <a:lvl1pPr>
              <a:lnSpc>
                <a:spcPct val="80000"/>
              </a:lnSpc>
              <a:defRPr sz="4000" b="0" cap="all" baseline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en-US" dirty="0" smtClean="0"/>
              <a:t>Click to Add 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27702" y="5448375"/>
            <a:ext cx="5424946" cy="276999"/>
          </a:xfrm>
        </p:spPr>
        <p:txBody>
          <a:bodyPr wrap="square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Presenter’s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27702" y="5759941"/>
            <a:ext cx="5424946" cy="221599"/>
          </a:xfrm>
        </p:spPr>
        <p:txBody>
          <a:bodyPr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Presenter’s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427702" y="6247689"/>
            <a:ext cx="5424946" cy="193899"/>
          </a:xfrm>
        </p:spPr>
        <p:txBody>
          <a:bodyPr>
            <a:spAutoFit/>
          </a:bodyPr>
          <a:lstStyle>
            <a:lvl1pPr marL="0" indent="0" algn="l">
              <a:buFontTx/>
              <a:buNone/>
              <a:defRPr sz="14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2pPr>
            <a:lvl3pPr marL="9144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3pPr>
            <a:lvl4pPr marL="13716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4pPr>
            <a:lvl5pPr marL="18288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en-US" dirty="0" smtClean="0"/>
              <a:t>Click to Add Date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gray">
          <a:xfrm>
            <a:off x="6068568" y="0"/>
            <a:ext cx="5486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845" y="2733717"/>
            <a:ext cx="3580310" cy="139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88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7579" y="1222375"/>
            <a:ext cx="11471932" cy="4956048"/>
          </a:xfrm>
        </p:spPr>
        <p:txBody>
          <a:bodyPr>
            <a:normAutofit/>
          </a:bodyPr>
          <a:lstStyle>
            <a:lvl1pPr marL="273582" indent="-273582">
              <a:lnSpc>
                <a:spcPct val="90000"/>
              </a:lnSpc>
              <a:spcBef>
                <a:spcPts val="2139"/>
              </a:spcBef>
              <a:buClr>
                <a:schemeClr val="tx1"/>
              </a:buClr>
              <a:defRPr sz="2200" b="0">
                <a:solidFill>
                  <a:schemeClr val="tx1"/>
                </a:solidFill>
                <a:latin typeface="+mn-lt"/>
              </a:defRPr>
            </a:lvl1pPr>
            <a:lvl2pPr marL="813195" indent="-271694">
              <a:lnSpc>
                <a:spcPct val="90000"/>
              </a:lnSpc>
              <a:spcBef>
                <a:spcPts val="0"/>
              </a:spcBef>
              <a:spcAft>
                <a:spcPts val="238"/>
              </a:spcAft>
              <a:defRPr sz="2000" b="0">
                <a:solidFill>
                  <a:schemeClr val="tx1"/>
                </a:solidFill>
                <a:latin typeface="+mn-lt"/>
              </a:defRPr>
            </a:lvl2pPr>
            <a:lvl3pPr marL="1358470" indent="-271694">
              <a:lnSpc>
                <a:spcPct val="90000"/>
              </a:lnSpc>
              <a:spcBef>
                <a:spcPts val="0"/>
              </a:spcBef>
              <a:spcAft>
                <a:spcPts val="238"/>
              </a:spcAft>
              <a:defRPr sz="1800" b="0">
                <a:solidFill>
                  <a:schemeClr val="tx1"/>
                </a:solidFill>
                <a:latin typeface="+mn-lt"/>
              </a:defRPr>
            </a:lvl3pPr>
            <a:lvl4pPr marL="1901952" indent="-271694">
              <a:lnSpc>
                <a:spcPct val="90000"/>
              </a:lnSpc>
              <a:defRPr sz="1600" b="0">
                <a:solidFill>
                  <a:schemeClr val="tx1"/>
                </a:solidFill>
                <a:latin typeface="+mn-lt"/>
              </a:defRPr>
            </a:lvl4pPr>
            <a:lvl5pPr marL="2441448" indent="-271694">
              <a:lnSpc>
                <a:spcPct val="90000"/>
              </a:lnSpc>
              <a:defRPr sz="1400" b="0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" t="650"/>
          <a:stretch/>
        </p:blipFill>
        <p:spPr>
          <a:xfrm rot="10800000">
            <a:off x="1" y="0"/>
            <a:ext cx="2586914" cy="685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" t="650"/>
          <a:stretch/>
        </p:blipFill>
        <p:spPr>
          <a:xfrm>
            <a:off x="9602618" y="0"/>
            <a:ext cx="2586914" cy="6857999"/>
          </a:xfrm>
          <a:prstGeom prst="rect">
            <a:avLst/>
          </a:prstGeom>
        </p:spPr>
      </p:pic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2585546" y="0"/>
            <a:ext cx="70209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2984942" y="627503"/>
            <a:ext cx="6222120" cy="344710"/>
          </a:xfrm>
        </p:spPr>
        <p:txBody>
          <a:bodyPr wrap="square" anchor="ctr">
            <a:spAutoFit/>
          </a:bodyPr>
          <a:lstStyle>
            <a:lvl1pPr algn="l">
              <a:lnSpc>
                <a:spcPct val="80000"/>
              </a:lnSpc>
              <a:defRPr sz="28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 smtClean="0"/>
              <a:t>Click to add agenda title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984942" y="1334813"/>
            <a:ext cx="6222120" cy="5145885"/>
          </a:xfrm>
        </p:spPr>
        <p:txBody>
          <a:bodyPr anchor="t">
            <a:normAutofit/>
          </a:bodyPr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02618" y="0"/>
            <a:ext cx="5486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520" y="0"/>
            <a:ext cx="5486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1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6943" y="3133535"/>
            <a:ext cx="10186176" cy="590931"/>
          </a:xfrm>
        </p:spPr>
        <p:txBody>
          <a:bodyPr wrap="square" anchor="ctr">
            <a:spAutoFit/>
          </a:bodyPr>
          <a:lstStyle>
            <a:lvl1pPr algn="l">
              <a:lnSpc>
                <a:spcPct val="80000"/>
              </a:lnSpc>
              <a:defRPr sz="4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4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Color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6"/>
          <a:stretch/>
        </p:blipFill>
        <p:spPr>
          <a:xfrm>
            <a:off x="0" y="-1"/>
            <a:ext cx="423668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4637" y="772358"/>
            <a:ext cx="7082577" cy="5477522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30546" y="2984944"/>
            <a:ext cx="3271299" cy="886397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5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gray">
          <a:xfrm>
            <a:off x="0" y="6400800"/>
            <a:ext cx="12192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97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33715" y="1222375"/>
            <a:ext cx="5430358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1143" y="1222375"/>
            <a:ext cx="5431536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/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3715" y="1222375"/>
            <a:ext cx="3526818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5" hasCustomPrompt="1"/>
          </p:nvPr>
        </p:nvSpPr>
        <p:spPr>
          <a:xfrm>
            <a:off x="4334936" y="1222375"/>
            <a:ext cx="3531780" cy="4956048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8241120" y="1222375"/>
            <a:ext cx="3531780" cy="4956048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430530" y="1222375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6" hasCustomPrompt="1"/>
          </p:nvPr>
        </p:nvSpPr>
        <p:spPr>
          <a:xfrm>
            <a:off x="6470140" y="1222375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0" hasCustomPrompt="1"/>
          </p:nvPr>
        </p:nvSpPr>
        <p:spPr>
          <a:xfrm>
            <a:off x="6470140" y="3808383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Content Placeholder 11"/>
          <p:cNvSpPr>
            <a:spLocks noGrp="1"/>
          </p:cNvSpPr>
          <p:nvPr>
            <p:ph sz="quarter" idx="19" hasCustomPrompt="1"/>
          </p:nvPr>
        </p:nvSpPr>
        <p:spPr>
          <a:xfrm>
            <a:off x="430530" y="3808383"/>
            <a:ext cx="5302760" cy="2359153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Over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431757" y="1222375"/>
            <a:ext cx="11341143" cy="2369054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9" hasCustomPrompt="1"/>
          </p:nvPr>
        </p:nvSpPr>
        <p:spPr>
          <a:xfrm>
            <a:off x="431757" y="3808382"/>
            <a:ext cx="11341143" cy="2369054"/>
          </a:xfrm>
        </p:spPr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-third/Two-thir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50666" y="1222375"/>
            <a:ext cx="7122234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3715" y="1222375"/>
            <a:ext cx="3866348" cy="495604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10587" y="1220583"/>
            <a:ext cx="7150883" cy="4956048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1756" y="1220583"/>
            <a:ext cx="3866395" cy="495604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411480" y="347471"/>
            <a:ext cx="10259568" cy="347472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9101" y="1220583"/>
            <a:ext cx="11353800" cy="4979800"/>
          </a:xfrm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32203" y="1024137"/>
            <a:ext cx="6059797" cy="548064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47" y="1024137"/>
            <a:ext cx="6081233" cy="548064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53735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87496" y="5028290"/>
            <a:ext cx="5314257" cy="465138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498774" y="5015592"/>
            <a:ext cx="5325766" cy="490537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086203" y="1024137"/>
            <a:ext cx="45719" cy="5480643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1" hasCustomPrompt="1"/>
          </p:nvPr>
        </p:nvSpPr>
        <p:spPr>
          <a:xfrm rot="5400000">
            <a:off x="6074664" y="-5093199"/>
            <a:ext cx="45719" cy="121889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7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-9549" y="1024128"/>
            <a:ext cx="4042250" cy="54806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159299" y="1024128"/>
            <a:ext cx="4032702" cy="54806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078854" y="1024128"/>
            <a:ext cx="4034293" cy="54806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411480" y="347472"/>
            <a:ext cx="10259568" cy="344710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6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49813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74263" y="5024368"/>
            <a:ext cx="3674628" cy="465138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254709" y="5011670"/>
            <a:ext cx="3682585" cy="4905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338334" y="5015637"/>
            <a:ext cx="3674629" cy="482600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32701" y="1024128"/>
            <a:ext cx="45719" cy="54806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8113146" y="1024128"/>
            <a:ext cx="47866" cy="54806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1" hasCustomPrompt="1"/>
          </p:nvPr>
        </p:nvSpPr>
        <p:spPr>
          <a:xfrm rot="5400000">
            <a:off x="6074664" y="-5093208"/>
            <a:ext cx="45719" cy="12188952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53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9548" y="1"/>
            <a:ext cx="12201549" cy="6858000"/>
          </a:xfrm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5033360"/>
            <a:ext cx="12201549" cy="902866"/>
          </a:xfrm>
          <a:solidFill>
            <a:srgbClr val="000000">
              <a:alpha val="90000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</a:p>
        </p:txBody>
      </p:sp>
      <p:sp>
        <p:nvSpPr>
          <p:cNvPr id="6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93192" y="5239526"/>
            <a:ext cx="11605619" cy="4905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6705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Fu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18859" y="0"/>
            <a:ext cx="6073141" cy="685799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" y="1"/>
            <a:ext cx="607314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53735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87496" y="5028290"/>
            <a:ext cx="5314257" cy="465138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498774" y="5015592"/>
            <a:ext cx="5325766" cy="490537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073141" y="0"/>
            <a:ext cx="45719" cy="6858000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Fu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-9549" y="0"/>
            <a:ext cx="404225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159299" y="0"/>
            <a:ext cx="4032702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078854" y="0"/>
            <a:ext cx="4034293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33"/>
          <p:cNvSpPr>
            <a:spLocks noGrp="1"/>
          </p:cNvSpPr>
          <p:nvPr>
            <p:ph type="body" sz="quarter" idx="18" hasCustomPrompt="1"/>
          </p:nvPr>
        </p:nvSpPr>
        <p:spPr>
          <a:xfrm>
            <a:off x="-9548" y="4849813"/>
            <a:ext cx="12201549" cy="814248"/>
          </a:xfrm>
          <a:solidFill>
            <a:srgbClr val="000000">
              <a:alpha val="89804"/>
            </a:srgb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74263" y="5024368"/>
            <a:ext cx="3674628" cy="465138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1" name="Text Placeholder 2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254709" y="5011670"/>
            <a:ext cx="3682585" cy="4905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338334" y="5015637"/>
            <a:ext cx="3674629" cy="482600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32700" y="0"/>
            <a:ext cx="45720" cy="6858000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8113146" y="0"/>
            <a:ext cx="45720" cy="6858000"/>
          </a:xfr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6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 smtClean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81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Half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25"/>
          <a:stretch/>
        </p:blipFill>
        <p:spPr>
          <a:xfrm>
            <a:off x="2467" y="-1"/>
            <a:ext cx="6066101" cy="6858000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6123432" y="0"/>
            <a:ext cx="6068567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27964" y="2738406"/>
            <a:ext cx="5417220" cy="1077218"/>
          </a:xfrm>
        </p:spPr>
        <p:txBody>
          <a:bodyPr wrap="square" tIns="91440" anchor="ctr" anchorCtr="0">
            <a:spAutoFit/>
          </a:bodyPr>
          <a:lstStyle>
            <a:lvl1pPr>
              <a:lnSpc>
                <a:spcPct val="80000"/>
              </a:lnSpc>
              <a:defRPr sz="4000" b="0" cap="all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 smtClean="0"/>
              <a:t>Click to Add 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27965" y="5450090"/>
            <a:ext cx="5424946" cy="276999"/>
          </a:xfrm>
        </p:spPr>
        <p:txBody>
          <a:bodyPr wrap="square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Presenter’s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27965" y="5761656"/>
            <a:ext cx="5424946" cy="221599"/>
          </a:xfrm>
        </p:spPr>
        <p:txBody>
          <a:bodyPr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Presenter’s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427965" y="6249404"/>
            <a:ext cx="5424946" cy="193899"/>
          </a:xfrm>
        </p:spPr>
        <p:txBody>
          <a:bodyPr>
            <a:spAutoFit/>
          </a:bodyPr>
          <a:lstStyle>
            <a:lvl1pPr marL="0" indent="0" algn="l">
              <a:buFontTx/>
              <a:buNone/>
              <a:defRPr sz="14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2pPr>
            <a:lvl3pPr marL="9144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3pPr>
            <a:lvl4pPr marL="13716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4pPr>
            <a:lvl5pPr marL="18288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en-US" dirty="0" smtClean="0"/>
              <a:t>Click to Add Date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gray">
          <a:xfrm>
            <a:off x="6068568" y="0"/>
            <a:ext cx="548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64" y="422412"/>
            <a:ext cx="1538859" cy="5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77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" y="3474002"/>
            <a:ext cx="6105804" cy="2774398"/>
          </a:xfrm>
          <a:solidFill>
            <a:srgbClr val="000000">
              <a:alpha val="70000"/>
            </a:srgbClr>
          </a:solidFill>
        </p:spPr>
        <p:txBody>
          <a:bodyPr/>
          <a:lstStyle>
            <a:lvl1pPr marL="0" indent="0">
              <a:buNone/>
              <a:defRPr/>
            </a:lvl1pPr>
            <a:lvl2pPr marL="541501" indent="0">
              <a:buNone/>
              <a:defRPr/>
            </a:lvl2pPr>
            <a:lvl3pPr marL="1086776" indent="0">
              <a:buNone/>
              <a:defRPr/>
            </a:lvl3pPr>
            <a:lvl4pPr marL="1630163" indent="0">
              <a:buNone/>
              <a:defRPr/>
            </a:lvl4pPr>
            <a:lvl5pPr marL="2173551" indent="0">
              <a:buNone/>
              <a:defRPr/>
            </a:lvl5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56906" y="3759912"/>
            <a:ext cx="5686317" cy="886397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80000"/>
              </a:lnSpc>
              <a:defRPr sz="3600" b="0" i="0" cap="all" baseline="0">
                <a:solidFill>
                  <a:schemeClr val="bg1"/>
                </a:solidFill>
                <a:effectLst/>
                <a:latin typeface="+mj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 smtClean="0"/>
              <a:t>Click to Add 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56906" y="5001756"/>
            <a:ext cx="5686317" cy="246221"/>
          </a:xfrm>
        </p:spPr>
        <p:txBody>
          <a:bodyPr wrap="square" anchor="b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None/>
              <a:defRPr sz="2000" b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Presenter’s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6906" y="5282543"/>
            <a:ext cx="5686317" cy="221599"/>
          </a:xfrm>
        </p:spPr>
        <p:txBody>
          <a:bodyPr wrap="square" anchor="t"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Presenter’s Title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56906" y="5793137"/>
            <a:ext cx="2242645" cy="193899"/>
          </a:xfrm>
        </p:spPr>
        <p:txBody>
          <a:bodyPr wrap="square">
            <a:spAutoFit/>
          </a:bodyPr>
          <a:lstStyle>
            <a:lvl1pPr marL="0" indent="0" algn="l">
              <a:buFontTx/>
              <a:buNone/>
              <a:defRPr sz="1400">
                <a:solidFill>
                  <a:schemeClr val="bg1"/>
                </a:solidFill>
                <a:effectLst/>
                <a:latin typeface="+mn-lt"/>
              </a:defRPr>
            </a:lvl1pPr>
            <a:lvl2pPr marL="455613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2pPr>
            <a:lvl3pPr marL="9144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3pPr>
            <a:lvl4pPr marL="13716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4pPr>
            <a:lvl5pPr marL="1828800" indent="0">
              <a:buFontTx/>
              <a:buNone/>
              <a:defRPr sz="15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en-US" dirty="0" smtClean="0"/>
              <a:t>Click to Add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43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56" y="2493034"/>
            <a:ext cx="4819688" cy="187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55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ccent Color Slide Option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994" y="1505405"/>
            <a:ext cx="10474021" cy="384720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500" dirty="0" smtClean="0">
                <a:solidFill>
                  <a:schemeClr val="bg1"/>
                </a:solidFill>
              </a:rPr>
              <a:t>Accent Color</a:t>
            </a:r>
            <a:br>
              <a:rPr lang="en-US" sz="12500" dirty="0" smtClean="0">
                <a:solidFill>
                  <a:schemeClr val="bg1"/>
                </a:solidFill>
              </a:rPr>
            </a:br>
            <a:r>
              <a:rPr lang="en-US" sz="12500" dirty="0" smtClean="0">
                <a:solidFill>
                  <a:schemeClr val="bg1"/>
                </a:solidFill>
              </a:rPr>
              <a:t>Slide Options</a:t>
            </a:r>
          </a:p>
        </p:txBody>
      </p:sp>
    </p:spTree>
    <p:extLst>
      <p:ext uri="{BB962C8B-B14F-4D97-AF65-F5344CB8AC3E}">
        <p14:creationId xmlns:p14="http://schemas.microsoft.com/office/powerpoint/2010/main" val="340328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1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 smtClean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7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ght Blue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3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ght 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  <a:noFill/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2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ght Blue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 smtClean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48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nge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6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ng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2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nge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 smtClean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9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ld Block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3"/>
          <a:stretch/>
        </p:blipFill>
        <p:spPr>
          <a:xfrm>
            <a:off x="0" y="-1"/>
            <a:ext cx="4262664" cy="68580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0872" y="777240"/>
            <a:ext cx="7082577" cy="5477256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2200">
                <a:solidFill>
                  <a:schemeClr val="tx1"/>
                </a:solidFill>
              </a:defRPr>
            </a:lvl1pPr>
            <a:lvl2pPr>
              <a:buClr>
                <a:schemeClr val="tx1">
                  <a:lumMod val="75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>
                  <a:lumMod val="75000"/>
                </a:schemeClr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>
                  <a:lumMod val="75000"/>
                </a:schemeClr>
              </a:buClr>
              <a:defRPr sz="1600" baseline="0">
                <a:solidFill>
                  <a:schemeClr val="tx1"/>
                </a:solidFill>
              </a:defRPr>
            </a:lvl4pPr>
            <a:lvl5pPr>
              <a:buClr>
                <a:schemeClr val="tx1">
                  <a:lumMod val="75000"/>
                </a:schemeClr>
              </a:buCl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429768" y="2984468"/>
            <a:ext cx="3273552" cy="886397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8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ld Accent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 bwMode="gray">
          <a:xfrm>
            <a:off x="384048" y="3133535"/>
            <a:ext cx="10186416" cy="590931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ld Numb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-1"/>
            <a:ext cx="12187065" cy="6858000"/>
          </a:xfrm>
          <a:prstGeom prst="rect">
            <a:avLst/>
          </a:prstGeom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gray">
          <a:xfrm>
            <a:off x="1482571" y="2780115"/>
            <a:ext cx="10709429" cy="13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 bwMode="gray">
          <a:xfrm>
            <a:off x="437477" y="2590309"/>
            <a:ext cx="1691925" cy="1687739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0" dirty="0" smtClean="0">
              <a:solidFill>
                <a:schemeClr val="bg1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5750" y="3122194"/>
            <a:ext cx="916668" cy="914400"/>
          </a:xfrm>
        </p:spPr>
        <p:txBody>
          <a:bodyPr anchor="ctr"/>
          <a:lstStyle>
            <a:lvl1pPr marL="0" indent="0" algn="ctr">
              <a:buNone/>
              <a:defRPr sz="9600" b="0">
                <a:solidFill>
                  <a:schemeClr val="bg1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17817" y="3233278"/>
            <a:ext cx="9319456" cy="517065"/>
          </a:xfrm>
        </p:spPr>
        <p:txBody>
          <a:bodyPr wrap="square" anchor="ctr" anchorCtr="0">
            <a:spAutoFit/>
          </a:bodyPr>
          <a:lstStyle>
            <a:lvl1pPr>
              <a:lnSpc>
                <a:spcPct val="80000"/>
              </a:lnSpc>
              <a:defRPr sz="4200" b="0" i="0" cap="all" baseline="0">
                <a:solidFill>
                  <a:schemeClr val="tx1"/>
                </a:solidFill>
                <a:effectLst/>
                <a:latin typeface="+mn-lt"/>
                <a:ea typeface="DIN Pro Black" charset="0"/>
                <a:cs typeface="DIN Pro Black" charset="0"/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60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Background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 txBox="1">
            <a:spLocks noChangeArrowheads="1"/>
          </p:cNvSpPr>
          <p:nvPr/>
        </p:nvSpPr>
        <p:spPr bwMode="gray">
          <a:xfrm>
            <a:off x="11320847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59" y="312673"/>
            <a:ext cx="860651" cy="3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89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_DO NOT DE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37"/>
          <a:stretch/>
        </p:blipFill>
        <p:spPr>
          <a:xfrm flipV="1">
            <a:off x="0" y="6496905"/>
            <a:ext cx="12192000" cy="36109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940" y="350933"/>
            <a:ext cx="10259568" cy="34471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953" y="1222375"/>
            <a:ext cx="11459086" cy="49560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Rectangle 6"/>
          <p:cNvSpPr txBox="1">
            <a:spLocks noChangeArrowheads="1"/>
          </p:cNvSpPr>
          <p:nvPr/>
        </p:nvSpPr>
        <p:spPr bwMode="auto">
          <a:xfrm>
            <a:off x="11308896" y="6629401"/>
            <a:ext cx="59266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00"/>
            </a:lvl1pPr>
          </a:lstStyle>
          <a:p>
            <a:pPr marL="0" marR="0" lvl="0" indent="0" algn="r" defTabSz="10867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7874BA-B114-4D1F-A449-70AD1C45E88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PGothic" pitchFamily="34" charset="-128"/>
                <a:cs typeface="+mn-cs"/>
              </a:rPr>
              <a:pPr marL="0" marR="0" lvl="0" indent="0" algn="r" defTabSz="10867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MS PGothic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460" y="312672"/>
            <a:ext cx="856680" cy="3327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50" r:id="rId2"/>
    <p:sldLayoutId id="2147483708" r:id="rId3"/>
    <p:sldLayoutId id="2147483725" r:id="rId4"/>
    <p:sldLayoutId id="2147483707" r:id="rId5"/>
    <p:sldLayoutId id="2147483654" r:id="rId6"/>
    <p:sldLayoutId id="2147483716" r:id="rId7"/>
    <p:sldLayoutId id="2147483652" r:id="rId8"/>
    <p:sldLayoutId id="2147483653" r:id="rId9"/>
    <p:sldLayoutId id="2147483657" r:id="rId10"/>
    <p:sldLayoutId id="2147483658" r:id="rId11"/>
    <p:sldLayoutId id="2147483656" r:id="rId12"/>
    <p:sldLayoutId id="2147483673" r:id="rId13"/>
    <p:sldLayoutId id="2147483674" r:id="rId14"/>
    <p:sldLayoutId id="2147483754" r:id="rId15"/>
    <p:sldLayoutId id="2147483686" r:id="rId16"/>
    <p:sldLayoutId id="2147483685" r:id="rId17"/>
    <p:sldLayoutId id="2147483752" r:id="rId18"/>
    <p:sldLayoutId id="2147483753" r:id="rId19"/>
    <p:sldLayoutId id="2147483751" r:id="rId20"/>
    <p:sldLayoutId id="2147483703" r:id="rId21"/>
    <p:sldLayoutId id="2147483702" r:id="rId22"/>
    <p:sldLayoutId id="2147483701" r:id="rId23"/>
    <p:sldLayoutId id="2147483726" r:id="rId24"/>
    <p:sldLayoutId id="2147483727" r:id="rId25"/>
    <p:sldLayoutId id="2147483728" r:id="rId26"/>
    <p:sldLayoutId id="2147483747" r:id="rId27"/>
    <p:sldLayoutId id="2147483730" r:id="rId28"/>
    <p:sldLayoutId id="2147483731" r:id="rId29"/>
    <p:sldLayoutId id="2147483748" r:id="rId30"/>
    <p:sldLayoutId id="2147483733" r:id="rId31"/>
    <p:sldLayoutId id="2147483734" r:id="rId32"/>
    <p:sldLayoutId id="2147483749" r:id="rId33"/>
    <p:sldLayoutId id="2147483736" r:id="rId34"/>
    <p:sldLayoutId id="2147483737" r:id="rId35"/>
    <p:sldLayoutId id="2147483750" r:id="rId36"/>
    <p:sldLayoutId id="2147483740" r:id="rId37"/>
    <p:sldLayoutId id="2147483668" r:id="rId38"/>
  </p:sldLayoutIdLst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1086775" rtl="0" eaLnBrk="1" latinLnBrk="0" hangingPunct="1">
        <a:lnSpc>
          <a:spcPct val="80000"/>
        </a:lnSpc>
        <a:spcBef>
          <a:spcPct val="0"/>
        </a:spcBef>
        <a:buNone/>
        <a:defRPr sz="2800" b="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73582" indent="-273582" algn="l" defTabSz="1086775" rtl="0" eaLnBrk="1" latinLnBrk="0" hangingPunct="1">
        <a:lnSpc>
          <a:spcPct val="90000"/>
        </a:lnSpc>
        <a:spcBef>
          <a:spcPts val="2139"/>
        </a:spcBef>
        <a:buClr>
          <a:schemeClr val="tx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13195" indent="-271694" algn="l" defTabSz="1086775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58470" indent="-271694" algn="l" defTabSz="1290546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901857" indent="-271694" algn="l" defTabSz="1086775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–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445245" indent="-271694" algn="l" defTabSz="1086775" rtl="0" eaLnBrk="1" latinLnBrk="0" hangingPunct="1">
        <a:lnSpc>
          <a:spcPct val="90000"/>
        </a:lnSpc>
        <a:spcBef>
          <a:spcPts val="0"/>
        </a:spcBef>
        <a:spcAft>
          <a:spcPts val="238"/>
        </a:spcAft>
        <a:buFont typeface="Arial" pitchFamily="34" charset="0"/>
        <a:buChar char="»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988632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2020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5408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8796" indent="-271694" algn="l" defTabSz="10867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3388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6775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30163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3551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16938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0326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03713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7102" algn="l" defTabSz="10867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64">
          <p15:clr>
            <a:srgbClr val="F26B43"/>
          </p15:clr>
        </p15:guide>
        <p15:guide id="4" pos="74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7579" y="1222375"/>
            <a:ext cx="8707278" cy="4956048"/>
          </a:xfrm>
        </p:spPr>
        <p:txBody>
          <a:bodyPr>
            <a:normAutofit/>
          </a:bodyPr>
          <a:lstStyle/>
          <a:p>
            <a:r>
              <a:rPr lang="en-US" dirty="0" smtClean="0"/>
              <a:t>Product:  Amazon Echo</a:t>
            </a:r>
          </a:p>
          <a:p>
            <a:pPr lvl="1"/>
            <a:r>
              <a:rPr lang="en-US" dirty="0" smtClean="0"/>
              <a:t>Hands-free </a:t>
            </a:r>
            <a:r>
              <a:rPr lang="en-US" dirty="0" smtClean="0"/>
              <a:t>speaker, which among many things, lets you </a:t>
            </a:r>
            <a:r>
              <a:rPr lang="en-US" dirty="0" smtClean="0"/>
              <a:t>control </a:t>
            </a:r>
            <a:r>
              <a:rPr lang="en-US" dirty="0" smtClean="0"/>
              <a:t>connected products in your home with </a:t>
            </a:r>
            <a:r>
              <a:rPr lang="en-US" dirty="0" smtClean="0"/>
              <a:t>your </a:t>
            </a:r>
            <a:r>
              <a:rPr lang="en-US" dirty="0" smtClean="0"/>
              <a:t>voice</a:t>
            </a:r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 smtClean="0"/>
              <a:t>It Matters</a:t>
            </a:r>
          </a:p>
          <a:p>
            <a:pPr lvl="1"/>
            <a:r>
              <a:rPr lang="en-US" dirty="0" smtClean="0"/>
              <a:t>Simplifies adoption &amp; usage of smart connected products in home</a:t>
            </a:r>
          </a:p>
          <a:p>
            <a:pPr lvl="2"/>
            <a:r>
              <a:rPr lang="en-US" dirty="0" smtClean="0"/>
              <a:t>User only need to use their voice to control product</a:t>
            </a:r>
          </a:p>
          <a:p>
            <a:pPr lvl="2"/>
            <a:r>
              <a:rPr lang="en-US" dirty="0"/>
              <a:t>Proliferation of connected products </a:t>
            </a:r>
            <a:r>
              <a:rPr lang="en-US" dirty="0" smtClean="0"/>
              <a:t>that support Alexa support out of the box</a:t>
            </a:r>
            <a:endParaRPr lang="en-US" dirty="0"/>
          </a:p>
          <a:p>
            <a:pPr lvl="3"/>
            <a:r>
              <a:rPr lang="en-US" dirty="0"/>
              <a:t>Lights, Cameras, Security, Appliances, TVs, Speakers, Outlets, etc.</a:t>
            </a:r>
          </a:p>
          <a:p>
            <a:pPr lvl="1"/>
            <a:r>
              <a:rPr lang="en-US" dirty="0" smtClean="0"/>
              <a:t>Intelligent </a:t>
            </a:r>
            <a:r>
              <a:rPr lang="en-US" dirty="0"/>
              <a:t>devices are obsoleting </a:t>
            </a:r>
            <a:r>
              <a:rPr lang="en-US" dirty="0" smtClean="0"/>
              <a:t>need for ‘</a:t>
            </a:r>
            <a:r>
              <a:rPr lang="en-US" dirty="0"/>
              <a:t>Home Operating Systems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/>
              <a:t>Echo reflected Amazon’s </a:t>
            </a:r>
            <a:r>
              <a:rPr lang="en-US" dirty="0"/>
              <a:t>first attempts to expand its device portfolio beyond the Kindle </a:t>
            </a:r>
            <a:r>
              <a:rPr lang="en-US" dirty="0" smtClean="0"/>
              <a:t>e-reader </a:t>
            </a:r>
            <a:endParaRPr lang="en-US" dirty="0"/>
          </a:p>
          <a:p>
            <a:pPr lvl="1"/>
            <a:r>
              <a:rPr lang="en-US" smtClean="0"/>
              <a:t>71</a:t>
            </a:r>
            <a:r>
              <a:rPr lang="en-US" dirty="0"/>
              <a:t>% of home buyers want smart home-ready </a:t>
            </a:r>
            <a:r>
              <a:rPr lang="en-US" dirty="0" smtClean="0"/>
              <a:t>houses</a:t>
            </a:r>
            <a:r>
              <a:rPr lang="en-US" baseline="30000" dirty="0" smtClean="0"/>
              <a:t>1</a:t>
            </a:r>
          </a:p>
          <a:p>
            <a:pPr lvl="1"/>
            <a:endParaRPr lang="en-US" baseline="30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IoT Vignette:  Amazon Echo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857" y="792662"/>
            <a:ext cx="2850754" cy="17168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764" y="6466384"/>
            <a:ext cx="1205708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1100" dirty="0"/>
              <a:t>“Buyers say they’re willing to pay extra for ‘smart’ homes”, Coldwell Banker Real </a:t>
            </a:r>
            <a:r>
              <a:rPr lang="en-US" sz="1100" dirty="0" smtClean="0"/>
              <a:t>Estate Study, By </a:t>
            </a:r>
            <a:r>
              <a:rPr lang="en-US" sz="1100" dirty="0"/>
              <a:t>Kenneth R. </a:t>
            </a:r>
            <a:r>
              <a:rPr lang="en-US" sz="1100" dirty="0" smtClean="0"/>
              <a:t>Harney,  Washington Post </a:t>
            </a:r>
            <a:r>
              <a:rPr lang="en-US" sz="1100" dirty="0"/>
              <a:t>August </a:t>
            </a:r>
            <a:r>
              <a:rPr lang="en-US" sz="1100" dirty="0" smtClean="0"/>
              <a:t>24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5353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TC PPT Template">
  <a:themeElements>
    <a:clrScheme name="PTC 2016">
      <a:dk1>
        <a:srgbClr val="3D4647"/>
      </a:dk1>
      <a:lt1>
        <a:srgbClr val="FFFFFF"/>
      </a:lt1>
      <a:dk2>
        <a:srgbClr val="C8C9C7"/>
      </a:dk2>
      <a:lt2>
        <a:srgbClr val="6CC04A"/>
      </a:lt2>
      <a:accent1>
        <a:srgbClr val="236192"/>
      </a:accent1>
      <a:accent2>
        <a:srgbClr val="00ACC8"/>
      </a:accent2>
      <a:accent3>
        <a:srgbClr val="F38B00"/>
      </a:accent3>
      <a:accent4>
        <a:srgbClr val="007A3E"/>
      </a:accent4>
      <a:accent5>
        <a:srgbClr val="F1B434"/>
      </a:accent5>
      <a:accent6>
        <a:srgbClr val="912F46"/>
      </a:accent6>
      <a:hlink>
        <a:srgbClr val="8A204B"/>
      </a:hlink>
      <a:folHlink>
        <a:srgbClr val="83317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>
          <a:defRPr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TC PPT Template" id="{5281375E-A3E8-4A11-86FE-396579024A83}" vid="{3E38EDBE-89E6-401A-A759-7E9510EC0A2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143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Arial</vt:lpstr>
      <vt:lpstr>Arial Narrow</vt:lpstr>
      <vt:lpstr>Century Gothic</vt:lpstr>
      <vt:lpstr>DIN Pro Black</vt:lpstr>
      <vt:lpstr>PTC PPT Template</vt:lpstr>
      <vt:lpstr>IoT Vignette:  Amazon Echo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2016-10-04T17:45:33Z</dcterms:created>
  <dcterms:modified xsi:type="dcterms:W3CDTF">2016-10-05T15:31:54Z</dcterms:modified>
</cp:coreProperties>
</file>