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06510"/>
    <a:srgbClr val="CC0000"/>
    <a:srgbClr val="B2CB7F"/>
    <a:srgbClr val="9EBE5E"/>
    <a:srgbClr val="FFE181"/>
    <a:srgbClr val="190DAF"/>
    <a:srgbClr val="021A80"/>
    <a:srgbClr val="1D009A"/>
    <a:srgbClr val="FFE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8" autoAdjust="0"/>
    <p:restoredTop sz="94662" autoAdjust="0"/>
  </p:normalViewPr>
  <p:slideViewPr>
    <p:cSldViewPr>
      <p:cViewPr>
        <p:scale>
          <a:sx n="80" d="100"/>
          <a:sy n="80" d="100"/>
        </p:scale>
        <p:origin x="-1008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Rettangolo 8"/>
          <p:cNvSpPr/>
          <p:nvPr userDrawn="1"/>
        </p:nvSpPr>
        <p:spPr>
          <a:xfrm>
            <a:off x="72136" y="2540194"/>
            <a:ext cx="5724000" cy="2304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indent="0" algn="ctr"/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</a:rPr>
              <a:t>Eco Bike</a:t>
            </a:r>
            <a:endParaRPr lang="it-IT" sz="36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441325" indent="0" algn="ctr"/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</a:rPr>
              <a:t>2016-2017</a:t>
            </a:r>
            <a:endParaRPr lang="it-IT" sz="4400" dirty="0"/>
          </a:p>
        </p:txBody>
      </p:sp>
      <p:sp>
        <p:nvSpPr>
          <p:cNvPr id="10" name="Rettangolo 9"/>
          <p:cNvSpPr/>
          <p:nvPr userDrawn="1"/>
        </p:nvSpPr>
        <p:spPr>
          <a:xfrm>
            <a:off x="5868144" y="2540194"/>
            <a:ext cx="3204000" cy="2304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Rettangolo 10"/>
          <p:cNvSpPr/>
          <p:nvPr userDrawn="1"/>
        </p:nvSpPr>
        <p:spPr>
          <a:xfrm>
            <a:off x="72008" y="116632"/>
            <a:ext cx="3059832" cy="23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" name="Rettangolo 15"/>
          <p:cNvSpPr/>
          <p:nvPr userDrawn="1"/>
        </p:nvSpPr>
        <p:spPr>
          <a:xfrm>
            <a:off x="3240360" y="116632"/>
            <a:ext cx="5831784" cy="23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CasellaDiTesto 11"/>
          <p:cNvSpPr txBox="1"/>
          <p:nvPr userDrawn="1"/>
        </p:nvSpPr>
        <p:spPr>
          <a:xfrm>
            <a:off x="5076056" y="148478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Prof. Antonio Marino</a:t>
            </a:r>
          </a:p>
          <a:p>
            <a:pPr algn="r"/>
            <a:r>
              <a:rPr lang="it-IT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ITI E. Fermi </a:t>
            </a:r>
            <a:r>
              <a:rPr lang="it-IT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Sarno, </a:t>
            </a:r>
            <a:r>
              <a:rPr lang="it-IT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Italy</a:t>
            </a:r>
            <a:endParaRPr lang="it-IT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it-IT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antonio.marino5@istruzione.it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" y="4931559"/>
            <a:ext cx="9000008" cy="18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40194"/>
            <a:ext cx="334340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161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4" name="Rettangolo 13"/>
          <p:cNvSpPr/>
          <p:nvPr userDrawn="1"/>
        </p:nvSpPr>
        <p:spPr>
          <a:xfrm>
            <a:off x="0" y="6201384"/>
            <a:ext cx="9144000" cy="68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dirty="0" smtClean="0"/>
              <a:t>Prof. Antonio Marino</a:t>
            </a:r>
          </a:p>
          <a:p>
            <a:pPr algn="r"/>
            <a:r>
              <a:rPr lang="it-IT" dirty="0" smtClean="0"/>
              <a:t>ITI </a:t>
            </a:r>
            <a:r>
              <a:rPr lang="it-IT" dirty="0" smtClean="0"/>
              <a:t>E.</a:t>
            </a:r>
            <a:r>
              <a:rPr lang="it-IT" baseline="0" dirty="0" smtClean="0"/>
              <a:t> Fermi Sarno</a:t>
            </a:r>
            <a:endParaRPr lang="it-IT" dirty="0"/>
          </a:p>
        </p:txBody>
      </p:sp>
      <p:sp>
        <p:nvSpPr>
          <p:cNvPr id="17" name="Rettangolo 16"/>
          <p:cNvSpPr/>
          <p:nvPr userDrawn="1"/>
        </p:nvSpPr>
        <p:spPr>
          <a:xfrm>
            <a:off x="0" y="0"/>
            <a:ext cx="6876256" cy="1268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indent="0" algn="l"/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</a:rPr>
              <a:t>Eco Bike</a:t>
            </a:r>
            <a:endParaRPr lang="it-IT" sz="240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Rettangolo 17"/>
          <p:cNvSpPr/>
          <p:nvPr userDrawn="1"/>
        </p:nvSpPr>
        <p:spPr>
          <a:xfrm>
            <a:off x="6957662" y="0"/>
            <a:ext cx="2186337" cy="1268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2016-2017</a:t>
            </a:r>
            <a:endParaRPr lang="it-IT" dirty="0"/>
          </a:p>
        </p:txBody>
      </p:sp>
      <p:pic>
        <p:nvPicPr>
          <p:cNvPr id="8" name="Immagine 7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1384"/>
            <a:ext cx="755576" cy="843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6695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491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08876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765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279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180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271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068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7091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691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B15A7-A0C5-4DB0-A085-125217D246DD}" type="datetimeFigureOut">
              <a:rPr lang="it-IT" smtClean="0"/>
              <a:pPr/>
              <a:t>09/12/2016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D8253-9C3E-453D-91B8-65A15BD80F0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086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7" y="116632"/>
            <a:ext cx="1872208" cy="187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4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4139952" y="1352901"/>
            <a:ext cx="5004048" cy="4812403"/>
          </a:xfrm>
          <a:prstGeom prst="rect">
            <a:avLst/>
          </a:prstGeom>
          <a:solidFill>
            <a:srgbClr val="B2CB7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8500" y="1340768"/>
            <a:ext cx="4203460" cy="4824536"/>
          </a:xfrm>
          <a:prstGeom prst="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35496" y="11967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Il progetto</a:t>
            </a:r>
            <a:endParaRPr lang="it-I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2252268" y="4077072"/>
            <a:ext cx="17325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Eco Bike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</a:rPr>
              <a:t>Arduino con rilevatore GPS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</a:rPr>
              <a:t>Sensore qualità aria</a:t>
            </a:r>
            <a:endParaRPr lang="it-IT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211960" y="1280949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3">
                    <a:lumMod val="50000"/>
                  </a:schemeClr>
                </a:solidFill>
              </a:rPr>
              <a:t>La domotica</a:t>
            </a:r>
            <a:endParaRPr lang="it-IT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248472" y="1712997"/>
            <a:ext cx="48600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/>
              <a:t>Bike, dotata di rilevatore della qualità dell’area e di localizzatore.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Memorizzazione dei dati </a:t>
            </a:r>
            <a:r>
              <a:rPr lang="it-IT" b="1" dirty="0" smtClean="0"/>
              <a:t>localizzati</a:t>
            </a:r>
            <a:r>
              <a:rPr lang="it-IT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Trasmissione alla </a:t>
            </a:r>
            <a:r>
              <a:rPr lang="it-IT" b="1" dirty="0" smtClean="0"/>
              <a:t>piattaforma </a:t>
            </a:r>
            <a:r>
              <a:rPr lang="it-IT" b="1" dirty="0"/>
              <a:t>IOT </a:t>
            </a:r>
            <a:r>
              <a:rPr lang="it-IT" b="1" dirty="0" smtClean="0"/>
              <a:t>e visualizzazione dei valori sulla cartina</a:t>
            </a:r>
            <a:endParaRPr lang="it-IT" b="1" dirty="0"/>
          </a:p>
        </p:txBody>
      </p:sp>
      <p:pic>
        <p:nvPicPr>
          <p:cNvPr id="1026" name="Picture 2" descr="Risultati immagini per arduino with g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4" y="1712997"/>
            <a:ext cx="3887012" cy="227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Risultati immagini per quality air sensor ardui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6" descr="Risultati immagini per quality air sensor ardui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3" y="399054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Immagine correla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330" y="3140968"/>
            <a:ext cx="4835174" cy="303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27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4485</TotalTime>
  <Words>40</Words>
  <Application>Microsoft Office PowerPoint</Application>
  <PresentationFormat>Presentazione su schermo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Gruppo Metoda</dc:title>
  <dc:creator>Antonio Marino</dc:creator>
  <cp:lastModifiedBy>Marino Antonio</cp:lastModifiedBy>
  <cp:revision>180</cp:revision>
  <dcterms:created xsi:type="dcterms:W3CDTF">2015-01-30T06:57:37Z</dcterms:created>
  <dcterms:modified xsi:type="dcterms:W3CDTF">2016-12-09T18:41:15Z</dcterms:modified>
</cp:coreProperties>
</file>