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F18253-B523-421E-9821-3CC30D9AF72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B7DEFEFF-EF0D-49F6-A672-8008DA166482}">
      <dgm:prSet phldrT="[Text]"/>
      <dgm:spPr/>
      <dgm:t>
        <a:bodyPr/>
        <a:lstStyle/>
        <a:p>
          <a:r>
            <a:rPr lang="en-IN" dirty="0" smtClean="0"/>
            <a:t>Monitor</a:t>
          </a:r>
          <a:endParaRPr lang="en-IN" dirty="0"/>
        </a:p>
      </dgm:t>
    </dgm:pt>
    <dgm:pt modelId="{1233A9C7-3864-44D7-92AE-8B33B46B3A7E}" type="parTrans" cxnId="{99B7BCA9-A9BF-42FB-B588-345C72E91283}">
      <dgm:prSet/>
      <dgm:spPr/>
      <dgm:t>
        <a:bodyPr/>
        <a:lstStyle/>
        <a:p>
          <a:endParaRPr lang="en-IN"/>
        </a:p>
      </dgm:t>
    </dgm:pt>
    <dgm:pt modelId="{1E3FE875-FF8C-494D-8365-00219623E180}" type="sibTrans" cxnId="{99B7BCA9-A9BF-42FB-B588-345C72E91283}">
      <dgm:prSet/>
      <dgm:spPr/>
      <dgm:t>
        <a:bodyPr/>
        <a:lstStyle/>
        <a:p>
          <a:endParaRPr lang="en-IN"/>
        </a:p>
      </dgm:t>
    </dgm:pt>
    <dgm:pt modelId="{98A8B874-B15F-45CF-94C7-B22E3CAEEED6}">
      <dgm:prSet phldrT="[Text]"/>
      <dgm:spPr/>
      <dgm:t>
        <a:bodyPr/>
        <a:lstStyle/>
        <a:p>
          <a:r>
            <a:rPr lang="en-IN" dirty="0" smtClean="0"/>
            <a:t>Control &amp; optimize</a:t>
          </a:r>
          <a:endParaRPr lang="en-IN" dirty="0"/>
        </a:p>
      </dgm:t>
    </dgm:pt>
    <dgm:pt modelId="{F305B1E9-A075-4950-A86C-2160045A3F07}" type="parTrans" cxnId="{DB2D8A27-BA6E-4AE6-9BD4-80BA3F428C6F}">
      <dgm:prSet/>
      <dgm:spPr/>
      <dgm:t>
        <a:bodyPr/>
        <a:lstStyle/>
        <a:p>
          <a:endParaRPr lang="en-IN"/>
        </a:p>
      </dgm:t>
    </dgm:pt>
    <dgm:pt modelId="{1C1885DC-1B73-40A6-9338-810E4BE4CCF8}" type="sibTrans" cxnId="{DB2D8A27-BA6E-4AE6-9BD4-80BA3F428C6F}">
      <dgm:prSet/>
      <dgm:spPr/>
      <dgm:t>
        <a:bodyPr/>
        <a:lstStyle/>
        <a:p>
          <a:endParaRPr lang="en-IN"/>
        </a:p>
      </dgm:t>
    </dgm:pt>
    <dgm:pt modelId="{1848CFC2-8347-46E7-89B4-D2E30DF72550}">
      <dgm:prSet/>
      <dgm:spPr/>
      <dgm:t>
        <a:bodyPr/>
        <a:lstStyle/>
        <a:p>
          <a:r>
            <a:rPr lang="en-IN" dirty="0" smtClean="0"/>
            <a:t>  </a:t>
          </a:r>
          <a:r>
            <a:rPr lang="en-IN" b="0" i="0" dirty="0" smtClean="0"/>
            <a:t>Six microphones positioned around </a:t>
          </a:r>
          <a:r>
            <a:rPr lang="en-IN" b="0" i="0" dirty="0" err="1" smtClean="0"/>
            <a:t>HomePod</a:t>
          </a:r>
          <a:r>
            <a:rPr lang="en-IN" b="0" i="0" dirty="0" smtClean="0"/>
            <a:t> allow it to pick up all the sound in a room. When you say “Hey Siri,” advanced signal processing, together with echo and noise cancellation, allows </a:t>
          </a:r>
          <a:r>
            <a:rPr lang="en-IN" b="0" i="0" dirty="0" err="1" smtClean="0"/>
            <a:t>HomePod</a:t>
          </a:r>
          <a:r>
            <a:rPr lang="en-IN" b="0" i="0" dirty="0" smtClean="0"/>
            <a:t> to hear you without the need to raise your voice — even if you’re across the room with loud music playing. After </a:t>
          </a:r>
          <a:r>
            <a:rPr lang="en-IN" b="0" i="0" dirty="0" err="1" smtClean="0"/>
            <a:t>HomePod</a:t>
          </a:r>
          <a:r>
            <a:rPr lang="en-IN" b="0" i="0" dirty="0" smtClean="0"/>
            <a:t> recognizes the words “Hey Siri,” what you say is encrypted and sent anonymously to Apple servers without being tied to your Apple ID.</a:t>
          </a:r>
          <a:endParaRPr lang="en-IN" dirty="0"/>
        </a:p>
      </dgm:t>
    </dgm:pt>
    <dgm:pt modelId="{4E61E02B-292F-438F-A767-48E3F34B6A45}" type="parTrans" cxnId="{A295EA0A-419F-42EF-A370-9215AD53B40D}">
      <dgm:prSet/>
      <dgm:spPr/>
      <dgm:t>
        <a:bodyPr/>
        <a:lstStyle/>
        <a:p>
          <a:endParaRPr lang="en-IN"/>
        </a:p>
      </dgm:t>
    </dgm:pt>
    <dgm:pt modelId="{D7867872-3FC7-40BA-83C3-F9EFA4E97016}" type="sibTrans" cxnId="{A295EA0A-419F-42EF-A370-9215AD53B40D}">
      <dgm:prSet/>
      <dgm:spPr/>
      <dgm:t>
        <a:bodyPr/>
        <a:lstStyle/>
        <a:p>
          <a:endParaRPr lang="en-IN"/>
        </a:p>
      </dgm:t>
    </dgm:pt>
    <dgm:pt modelId="{59001932-B6AB-46C1-A906-52C77894C96F}">
      <dgm:prSet phldrT="[Text]"/>
      <dgm:spPr/>
      <dgm:t>
        <a:bodyPr/>
        <a:lstStyle/>
        <a:p>
          <a:r>
            <a:rPr lang="en-IN" dirty="0" smtClean="0"/>
            <a:t>Automate</a:t>
          </a:r>
          <a:endParaRPr lang="en-IN" dirty="0"/>
        </a:p>
      </dgm:t>
    </dgm:pt>
    <dgm:pt modelId="{1E363FFB-B756-40DB-836B-EF7EE6F76B65}" type="parTrans" cxnId="{69A3CB31-8B23-41E2-8F83-2DEFCC621E2C}">
      <dgm:prSet/>
      <dgm:spPr/>
      <dgm:t>
        <a:bodyPr/>
        <a:lstStyle/>
        <a:p>
          <a:endParaRPr lang="en-IN"/>
        </a:p>
      </dgm:t>
    </dgm:pt>
    <dgm:pt modelId="{3C09C5DC-40E1-4775-BCFC-78FC8CD58C48}" type="sibTrans" cxnId="{69A3CB31-8B23-41E2-8F83-2DEFCC621E2C}">
      <dgm:prSet/>
      <dgm:spPr/>
      <dgm:t>
        <a:bodyPr/>
        <a:lstStyle/>
        <a:p>
          <a:endParaRPr lang="en-IN"/>
        </a:p>
      </dgm:t>
    </dgm:pt>
    <dgm:pt modelId="{BF744C6E-196B-4883-B27C-6F0747269E14}">
      <dgm:prSet/>
      <dgm:spPr/>
      <dgm:t>
        <a:bodyPr/>
        <a:lstStyle/>
        <a:p>
          <a:r>
            <a:rPr lang="en-IN" dirty="0" smtClean="0"/>
            <a:t> </a:t>
          </a:r>
          <a:r>
            <a:rPr lang="en-IN" b="0" i="0" dirty="0" smtClean="0"/>
            <a:t>Setting up </a:t>
          </a:r>
          <a:r>
            <a:rPr lang="en-IN" b="0" i="0" dirty="0" err="1" smtClean="0"/>
            <a:t>HomePod</a:t>
          </a:r>
          <a:r>
            <a:rPr lang="en-IN" b="0" i="0" dirty="0" smtClean="0"/>
            <a:t> is quick and magical. Simply plug it in and your iOS device will detect it. Equipped with spatial awareness, </a:t>
          </a:r>
          <a:r>
            <a:rPr lang="en-IN" b="0" i="0" dirty="0" err="1" smtClean="0"/>
            <a:t>HomePod</a:t>
          </a:r>
          <a:r>
            <a:rPr lang="en-IN" b="0" i="0" dirty="0" smtClean="0"/>
            <a:t> automatically tunes itself to give you optimal sound — wherever it’s placed. Pair it with a second </a:t>
          </a:r>
          <a:r>
            <a:rPr lang="en-IN" b="0" i="0" dirty="0" err="1" smtClean="0"/>
            <a:t>HomePod</a:t>
          </a:r>
          <a:r>
            <a:rPr lang="en-IN" b="0" i="0" dirty="0" smtClean="0"/>
            <a:t> to create an unmatched stereo experience. And bring </a:t>
          </a:r>
          <a:r>
            <a:rPr lang="en-IN" b="0" i="0" dirty="0" err="1" smtClean="0"/>
            <a:t>multiroom</a:t>
          </a:r>
          <a:r>
            <a:rPr lang="en-IN" b="0" i="0" dirty="0" smtClean="0"/>
            <a:t> audio to your whole home with </a:t>
          </a:r>
          <a:r>
            <a:rPr lang="en-IN" b="0" i="0" dirty="0" err="1" smtClean="0"/>
            <a:t>AirPlay</a:t>
          </a:r>
          <a:r>
            <a:rPr lang="en-IN" b="0" i="0" dirty="0" smtClean="0"/>
            <a:t> 2.</a:t>
          </a:r>
          <a:endParaRPr lang="en-IN" dirty="0"/>
        </a:p>
      </dgm:t>
    </dgm:pt>
    <dgm:pt modelId="{4F99A828-55C8-452C-B126-DAF1EA3646E9}" type="parTrans" cxnId="{7E343425-2142-4DFC-8277-BA354477186B}">
      <dgm:prSet/>
      <dgm:spPr/>
      <dgm:t>
        <a:bodyPr/>
        <a:lstStyle/>
        <a:p>
          <a:endParaRPr lang="en-IN"/>
        </a:p>
      </dgm:t>
    </dgm:pt>
    <dgm:pt modelId="{88F0A459-61B9-4775-9F3A-5C29E8262954}" type="sibTrans" cxnId="{7E343425-2142-4DFC-8277-BA354477186B}">
      <dgm:prSet/>
      <dgm:spPr/>
      <dgm:t>
        <a:bodyPr/>
        <a:lstStyle/>
        <a:p>
          <a:endParaRPr lang="en-IN"/>
        </a:p>
      </dgm:t>
    </dgm:pt>
    <dgm:pt modelId="{BEDB45D1-A670-4C80-BEA9-6D8BB7E610E5}">
      <dgm:prSet/>
      <dgm:spPr/>
      <dgm:t>
        <a:bodyPr/>
        <a:lstStyle/>
        <a:p>
          <a:r>
            <a:rPr lang="en-IN" dirty="0" smtClean="0"/>
            <a:t> </a:t>
          </a:r>
          <a:r>
            <a:rPr lang="en-IN" b="0" i="0" dirty="0" smtClean="0"/>
            <a:t>An Apple-designed A8 chip orchestrates all the remarkable audio innovations inside </a:t>
          </a:r>
          <a:r>
            <a:rPr lang="en-IN" b="0" i="0" dirty="0" err="1" smtClean="0"/>
            <a:t>HomePod</a:t>
          </a:r>
          <a:r>
            <a:rPr lang="en-IN" b="0" i="0" dirty="0" smtClean="0"/>
            <a:t>. Like advanced signal processing so Siri can hear you over the music. Real-time studio-level processing that maximizes the bass while minimizing distortion. Buffering that’s even faster than real time. And </a:t>
          </a:r>
          <a:r>
            <a:rPr lang="en-IN" b="0" i="0" dirty="0" err="1" smtClean="0"/>
            <a:t>upmixing</a:t>
          </a:r>
          <a:r>
            <a:rPr lang="en-IN" b="0" i="0" dirty="0" smtClean="0"/>
            <a:t> of both direct and ambient audio. You get amazing sound, every single time.</a:t>
          </a:r>
          <a:endParaRPr lang="en-IN" dirty="0"/>
        </a:p>
      </dgm:t>
    </dgm:pt>
    <dgm:pt modelId="{D1E5AFAD-426C-4C7A-A55E-BCE3545C0068}" type="parTrans" cxnId="{18C3D5F5-43F7-4B00-827C-120BFBD91643}">
      <dgm:prSet/>
      <dgm:spPr/>
      <dgm:t>
        <a:bodyPr/>
        <a:lstStyle/>
        <a:p>
          <a:endParaRPr lang="en-IN"/>
        </a:p>
      </dgm:t>
    </dgm:pt>
    <dgm:pt modelId="{291F2D21-1328-4071-BE3D-2C45A1228CEF}" type="sibTrans" cxnId="{18C3D5F5-43F7-4B00-827C-120BFBD91643}">
      <dgm:prSet/>
      <dgm:spPr/>
      <dgm:t>
        <a:bodyPr/>
        <a:lstStyle/>
        <a:p>
          <a:endParaRPr lang="en-IN"/>
        </a:p>
      </dgm:t>
    </dgm:pt>
    <dgm:pt modelId="{7F6603B0-7EC2-45F8-B9B6-4774B52CD3EC}" type="pres">
      <dgm:prSet presAssocID="{07F18253-B523-421E-9821-3CC30D9AF724}" presName="linear" presStyleCnt="0">
        <dgm:presLayoutVars>
          <dgm:dir/>
          <dgm:animLvl val="lvl"/>
          <dgm:resizeHandles val="exact"/>
        </dgm:presLayoutVars>
      </dgm:prSet>
      <dgm:spPr/>
    </dgm:pt>
    <dgm:pt modelId="{8C6B03C0-AD09-4D32-868B-ADF3F726D401}" type="pres">
      <dgm:prSet presAssocID="{B7DEFEFF-EF0D-49F6-A672-8008DA166482}" presName="parentLin" presStyleCnt="0"/>
      <dgm:spPr/>
    </dgm:pt>
    <dgm:pt modelId="{40CE505F-8F09-4193-BEC9-5E45D71BE487}" type="pres">
      <dgm:prSet presAssocID="{B7DEFEFF-EF0D-49F6-A672-8008DA166482}" presName="parentLeftMargin" presStyleLbl="node1" presStyleIdx="0" presStyleCnt="3"/>
      <dgm:spPr/>
    </dgm:pt>
    <dgm:pt modelId="{2A0C0AD0-BBDD-440B-B07C-0DE248648C60}" type="pres">
      <dgm:prSet presAssocID="{B7DEFEFF-EF0D-49F6-A672-8008DA16648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361EB07-232F-4A13-8619-C307115B06DF}" type="pres">
      <dgm:prSet presAssocID="{B7DEFEFF-EF0D-49F6-A672-8008DA166482}" presName="negativeSpace" presStyleCnt="0"/>
      <dgm:spPr/>
    </dgm:pt>
    <dgm:pt modelId="{38F4688E-81F5-4F69-9497-449A9EAB9B65}" type="pres">
      <dgm:prSet presAssocID="{B7DEFEFF-EF0D-49F6-A672-8008DA166482}" presName="childText" presStyleLbl="conFgAcc1" presStyleIdx="0" presStyleCnt="3" custLinFactNeighborX="-793" custLinFactNeighborY="-689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46EF5E4-D5ED-4902-AB0C-A9919930D557}" type="pres">
      <dgm:prSet presAssocID="{1E3FE875-FF8C-494D-8365-00219623E180}" presName="spaceBetweenRectangles" presStyleCnt="0"/>
      <dgm:spPr/>
    </dgm:pt>
    <dgm:pt modelId="{4B88E442-8FA4-425F-A7BB-FA106C07D410}" type="pres">
      <dgm:prSet presAssocID="{98A8B874-B15F-45CF-94C7-B22E3CAEEED6}" presName="parentLin" presStyleCnt="0"/>
      <dgm:spPr/>
    </dgm:pt>
    <dgm:pt modelId="{133D30BD-1FB8-4DDC-8766-C0185BD881BD}" type="pres">
      <dgm:prSet presAssocID="{98A8B874-B15F-45CF-94C7-B22E3CAEEED6}" presName="parentLeftMargin" presStyleLbl="node1" presStyleIdx="0" presStyleCnt="3"/>
      <dgm:spPr/>
    </dgm:pt>
    <dgm:pt modelId="{32910B73-1E37-4602-9926-D48E7C08E037}" type="pres">
      <dgm:prSet presAssocID="{98A8B874-B15F-45CF-94C7-B22E3CAEEED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4E0D38E-3688-4449-8850-9EFEB848E348}" type="pres">
      <dgm:prSet presAssocID="{98A8B874-B15F-45CF-94C7-B22E3CAEEED6}" presName="negativeSpace" presStyleCnt="0"/>
      <dgm:spPr/>
    </dgm:pt>
    <dgm:pt modelId="{C7426EA5-838F-4FF8-976D-88A9739A5A01}" type="pres">
      <dgm:prSet presAssocID="{98A8B874-B15F-45CF-94C7-B22E3CAEEED6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8E35BD7-E938-4FAC-BC4B-AF833715C7F3}" type="pres">
      <dgm:prSet presAssocID="{1C1885DC-1B73-40A6-9338-810E4BE4CCF8}" presName="spaceBetweenRectangles" presStyleCnt="0"/>
      <dgm:spPr/>
    </dgm:pt>
    <dgm:pt modelId="{7159C149-8BBF-43E8-8036-1C1A69ACFA5C}" type="pres">
      <dgm:prSet presAssocID="{59001932-B6AB-46C1-A906-52C77894C96F}" presName="parentLin" presStyleCnt="0"/>
      <dgm:spPr/>
    </dgm:pt>
    <dgm:pt modelId="{606DB413-8950-474D-971F-3082E7F19C44}" type="pres">
      <dgm:prSet presAssocID="{59001932-B6AB-46C1-A906-52C77894C96F}" presName="parentLeftMargin" presStyleLbl="node1" presStyleIdx="1" presStyleCnt="3"/>
      <dgm:spPr/>
    </dgm:pt>
    <dgm:pt modelId="{7DEC47C5-0DA3-4C24-B7C8-CDD775DA9E5B}" type="pres">
      <dgm:prSet presAssocID="{59001932-B6AB-46C1-A906-52C77894C96F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F508EA8-E135-408A-9420-9EE1E2655969}" type="pres">
      <dgm:prSet presAssocID="{59001932-B6AB-46C1-A906-52C77894C96F}" presName="negativeSpace" presStyleCnt="0"/>
      <dgm:spPr/>
    </dgm:pt>
    <dgm:pt modelId="{3BFA2C97-F8FB-4378-BDD7-3EDB2DFB867C}" type="pres">
      <dgm:prSet presAssocID="{59001932-B6AB-46C1-A906-52C77894C96F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7E343425-2142-4DFC-8277-BA354477186B}" srcId="{59001932-B6AB-46C1-A906-52C77894C96F}" destId="{BF744C6E-196B-4883-B27C-6F0747269E14}" srcOrd="0" destOrd="0" parTransId="{4F99A828-55C8-452C-B126-DAF1EA3646E9}" sibTransId="{88F0A459-61B9-4775-9F3A-5C29E8262954}"/>
    <dgm:cxn modelId="{6025CC2C-4CB5-4F54-A8E9-FE04FD5AB8C0}" type="presOf" srcId="{1848CFC2-8347-46E7-89B4-D2E30DF72550}" destId="{38F4688E-81F5-4F69-9497-449A9EAB9B65}" srcOrd="0" destOrd="0" presId="urn:microsoft.com/office/officeart/2005/8/layout/list1"/>
    <dgm:cxn modelId="{EFF0F29F-3231-4522-B5BD-2667521194E1}" type="presOf" srcId="{98A8B874-B15F-45CF-94C7-B22E3CAEEED6}" destId="{133D30BD-1FB8-4DDC-8766-C0185BD881BD}" srcOrd="0" destOrd="0" presId="urn:microsoft.com/office/officeart/2005/8/layout/list1"/>
    <dgm:cxn modelId="{69A3CB31-8B23-41E2-8F83-2DEFCC621E2C}" srcId="{07F18253-B523-421E-9821-3CC30D9AF724}" destId="{59001932-B6AB-46C1-A906-52C77894C96F}" srcOrd="2" destOrd="0" parTransId="{1E363FFB-B756-40DB-836B-EF7EE6F76B65}" sibTransId="{3C09C5DC-40E1-4775-BCFC-78FC8CD58C48}"/>
    <dgm:cxn modelId="{18C3D5F5-43F7-4B00-827C-120BFBD91643}" srcId="{98A8B874-B15F-45CF-94C7-B22E3CAEEED6}" destId="{BEDB45D1-A670-4C80-BEA9-6D8BB7E610E5}" srcOrd="0" destOrd="0" parTransId="{D1E5AFAD-426C-4C7A-A55E-BCE3545C0068}" sibTransId="{291F2D21-1328-4071-BE3D-2C45A1228CEF}"/>
    <dgm:cxn modelId="{3BBC7443-730D-4190-9711-A12CE3704662}" type="presOf" srcId="{B7DEFEFF-EF0D-49F6-A672-8008DA166482}" destId="{40CE505F-8F09-4193-BEC9-5E45D71BE487}" srcOrd="0" destOrd="0" presId="urn:microsoft.com/office/officeart/2005/8/layout/list1"/>
    <dgm:cxn modelId="{0EA8FB3F-BEF1-4289-BA9C-CF7436D1DEA8}" type="presOf" srcId="{59001932-B6AB-46C1-A906-52C77894C96F}" destId="{606DB413-8950-474D-971F-3082E7F19C44}" srcOrd="0" destOrd="0" presId="urn:microsoft.com/office/officeart/2005/8/layout/list1"/>
    <dgm:cxn modelId="{A295EA0A-419F-42EF-A370-9215AD53B40D}" srcId="{B7DEFEFF-EF0D-49F6-A672-8008DA166482}" destId="{1848CFC2-8347-46E7-89B4-D2E30DF72550}" srcOrd="0" destOrd="0" parTransId="{4E61E02B-292F-438F-A767-48E3F34B6A45}" sibTransId="{D7867872-3FC7-40BA-83C3-F9EFA4E97016}"/>
    <dgm:cxn modelId="{0E230032-5DC4-4040-A597-36AC481AB6CB}" type="presOf" srcId="{59001932-B6AB-46C1-A906-52C77894C96F}" destId="{7DEC47C5-0DA3-4C24-B7C8-CDD775DA9E5B}" srcOrd="1" destOrd="0" presId="urn:microsoft.com/office/officeart/2005/8/layout/list1"/>
    <dgm:cxn modelId="{619451DE-CBBC-4519-AC6B-F67ECAFA6B95}" type="presOf" srcId="{07F18253-B523-421E-9821-3CC30D9AF724}" destId="{7F6603B0-7EC2-45F8-B9B6-4774B52CD3EC}" srcOrd="0" destOrd="0" presId="urn:microsoft.com/office/officeart/2005/8/layout/list1"/>
    <dgm:cxn modelId="{A2F4B183-7F40-4050-9022-219B41F0C64A}" type="presOf" srcId="{BF744C6E-196B-4883-B27C-6F0747269E14}" destId="{3BFA2C97-F8FB-4378-BDD7-3EDB2DFB867C}" srcOrd="0" destOrd="0" presId="urn:microsoft.com/office/officeart/2005/8/layout/list1"/>
    <dgm:cxn modelId="{294E6343-B615-402F-9706-ABF55FE8154C}" type="presOf" srcId="{BEDB45D1-A670-4C80-BEA9-6D8BB7E610E5}" destId="{C7426EA5-838F-4FF8-976D-88A9739A5A01}" srcOrd="0" destOrd="0" presId="urn:microsoft.com/office/officeart/2005/8/layout/list1"/>
    <dgm:cxn modelId="{B6FF7AAD-6A00-4DBA-A36D-D837B69CE9A8}" type="presOf" srcId="{B7DEFEFF-EF0D-49F6-A672-8008DA166482}" destId="{2A0C0AD0-BBDD-440B-B07C-0DE248648C60}" srcOrd="1" destOrd="0" presId="urn:microsoft.com/office/officeart/2005/8/layout/list1"/>
    <dgm:cxn modelId="{DB2D8A27-BA6E-4AE6-9BD4-80BA3F428C6F}" srcId="{07F18253-B523-421E-9821-3CC30D9AF724}" destId="{98A8B874-B15F-45CF-94C7-B22E3CAEEED6}" srcOrd="1" destOrd="0" parTransId="{F305B1E9-A075-4950-A86C-2160045A3F07}" sibTransId="{1C1885DC-1B73-40A6-9338-810E4BE4CCF8}"/>
    <dgm:cxn modelId="{99B7BCA9-A9BF-42FB-B588-345C72E91283}" srcId="{07F18253-B523-421E-9821-3CC30D9AF724}" destId="{B7DEFEFF-EF0D-49F6-A672-8008DA166482}" srcOrd="0" destOrd="0" parTransId="{1233A9C7-3864-44D7-92AE-8B33B46B3A7E}" sibTransId="{1E3FE875-FF8C-494D-8365-00219623E180}"/>
    <dgm:cxn modelId="{25E77B6B-0A25-4E6E-A30E-6B780F908274}" type="presOf" srcId="{98A8B874-B15F-45CF-94C7-B22E3CAEEED6}" destId="{32910B73-1E37-4602-9926-D48E7C08E037}" srcOrd="1" destOrd="0" presId="urn:microsoft.com/office/officeart/2005/8/layout/list1"/>
    <dgm:cxn modelId="{91B327D7-860D-44BB-A8C5-71A2B44AB715}" type="presParOf" srcId="{7F6603B0-7EC2-45F8-B9B6-4774B52CD3EC}" destId="{8C6B03C0-AD09-4D32-868B-ADF3F726D401}" srcOrd="0" destOrd="0" presId="urn:microsoft.com/office/officeart/2005/8/layout/list1"/>
    <dgm:cxn modelId="{B992C6D1-6914-477B-A934-244D0B1AFBF1}" type="presParOf" srcId="{8C6B03C0-AD09-4D32-868B-ADF3F726D401}" destId="{40CE505F-8F09-4193-BEC9-5E45D71BE487}" srcOrd="0" destOrd="0" presId="urn:microsoft.com/office/officeart/2005/8/layout/list1"/>
    <dgm:cxn modelId="{BAAFCFA8-1206-421A-A15C-BA91F60ABE19}" type="presParOf" srcId="{8C6B03C0-AD09-4D32-868B-ADF3F726D401}" destId="{2A0C0AD0-BBDD-440B-B07C-0DE248648C60}" srcOrd="1" destOrd="0" presId="urn:microsoft.com/office/officeart/2005/8/layout/list1"/>
    <dgm:cxn modelId="{771A0817-4316-4350-B7B8-9D471F436313}" type="presParOf" srcId="{7F6603B0-7EC2-45F8-B9B6-4774B52CD3EC}" destId="{A361EB07-232F-4A13-8619-C307115B06DF}" srcOrd="1" destOrd="0" presId="urn:microsoft.com/office/officeart/2005/8/layout/list1"/>
    <dgm:cxn modelId="{2DE94423-6120-4BE9-ACC4-BC2A71A8F354}" type="presParOf" srcId="{7F6603B0-7EC2-45F8-B9B6-4774B52CD3EC}" destId="{38F4688E-81F5-4F69-9497-449A9EAB9B65}" srcOrd="2" destOrd="0" presId="urn:microsoft.com/office/officeart/2005/8/layout/list1"/>
    <dgm:cxn modelId="{B8BBBCA3-5272-4370-9192-36649251A14E}" type="presParOf" srcId="{7F6603B0-7EC2-45F8-B9B6-4774B52CD3EC}" destId="{A46EF5E4-D5ED-4902-AB0C-A9919930D557}" srcOrd="3" destOrd="0" presId="urn:microsoft.com/office/officeart/2005/8/layout/list1"/>
    <dgm:cxn modelId="{170C80A8-5913-4580-A6C6-4EF32B4FE307}" type="presParOf" srcId="{7F6603B0-7EC2-45F8-B9B6-4774B52CD3EC}" destId="{4B88E442-8FA4-425F-A7BB-FA106C07D410}" srcOrd="4" destOrd="0" presId="urn:microsoft.com/office/officeart/2005/8/layout/list1"/>
    <dgm:cxn modelId="{5490A210-B46B-47CB-83AA-F3ED70BB6455}" type="presParOf" srcId="{4B88E442-8FA4-425F-A7BB-FA106C07D410}" destId="{133D30BD-1FB8-4DDC-8766-C0185BD881BD}" srcOrd="0" destOrd="0" presId="urn:microsoft.com/office/officeart/2005/8/layout/list1"/>
    <dgm:cxn modelId="{53219ECC-EED5-4499-A08E-F6C764E61E0E}" type="presParOf" srcId="{4B88E442-8FA4-425F-A7BB-FA106C07D410}" destId="{32910B73-1E37-4602-9926-D48E7C08E037}" srcOrd="1" destOrd="0" presId="urn:microsoft.com/office/officeart/2005/8/layout/list1"/>
    <dgm:cxn modelId="{8C85BB27-FCAA-4BE6-9F55-45526C19B266}" type="presParOf" srcId="{7F6603B0-7EC2-45F8-B9B6-4774B52CD3EC}" destId="{74E0D38E-3688-4449-8850-9EFEB848E348}" srcOrd="5" destOrd="0" presId="urn:microsoft.com/office/officeart/2005/8/layout/list1"/>
    <dgm:cxn modelId="{328184EB-F7D8-44A1-AD47-7D315E4AE0F8}" type="presParOf" srcId="{7F6603B0-7EC2-45F8-B9B6-4774B52CD3EC}" destId="{C7426EA5-838F-4FF8-976D-88A9739A5A01}" srcOrd="6" destOrd="0" presId="urn:microsoft.com/office/officeart/2005/8/layout/list1"/>
    <dgm:cxn modelId="{27D4F409-5EE0-4B80-9A2B-7684BD913129}" type="presParOf" srcId="{7F6603B0-7EC2-45F8-B9B6-4774B52CD3EC}" destId="{68E35BD7-E938-4FAC-BC4B-AF833715C7F3}" srcOrd="7" destOrd="0" presId="urn:microsoft.com/office/officeart/2005/8/layout/list1"/>
    <dgm:cxn modelId="{628AA0AD-0708-45A2-ABCB-9E3EE2AD6E60}" type="presParOf" srcId="{7F6603B0-7EC2-45F8-B9B6-4774B52CD3EC}" destId="{7159C149-8BBF-43E8-8036-1C1A69ACFA5C}" srcOrd="8" destOrd="0" presId="urn:microsoft.com/office/officeart/2005/8/layout/list1"/>
    <dgm:cxn modelId="{0284E035-9422-4BDA-B187-957942C593A5}" type="presParOf" srcId="{7159C149-8BBF-43E8-8036-1C1A69ACFA5C}" destId="{606DB413-8950-474D-971F-3082E7F19C44}" srcOrd="0" destOrd="0" presId="urn:microsoft.com/office/officeart/2005/8/layout/list1"/>
    <dgm:cxn modelId="{6A35AB20-8102-4E68-9AA8-BC22AC6FB1E7}" type="presParOf" srcId="{7159C149-8BBF-43E8-8036-1C1A69ACFA5C}" destId="{7DEC47C5-0DA3-4C24-B7C8-CDD775DA9E5B}" srcOrd="1" destOrd="0" presId="urn:microsoft.com/office/officeart/2005/8/layout/list1"/>
    <dgm:cxn modelId="{38ADE995-8510-48DE-A496-E3C57C3F88B5}" type="presParOf" srcId="{7F6603B0-7EC2-45F8-B9B6-4774B52CD3EC}" destId="{AF508EA8-E135-408A-9420-9EE1E2655969}" srcOrd="9" destOrd="0" presId="urn:microsoft.com/office/officeart/2005/8/layout/list1"/>
    <dgm:cxn modelId="{1998BEA5-C89E-438A-85B9-012174467F19}" type="presParOf" srcId="{7F6603B0-7EC2-45F8-B9B6-4774B52CD3EC}" destId="{3BFA2C97-F8FB-4378-BDD7-3EDB2DFB867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F4688E-81F5-4F69-9497-449A9EAB9B65}">
      <dsp:nvSpPr>
        <dsp:cNvPr id="0" name=""/>
        <dsp:cNvSpPr/>
      </dsp:nvSpPr>
      <dsp:spPr>
        <a:xfrm>
          <a:off x="0" y="327292"/>
          <a:ext cx="8964488" cy="204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5744" tIns="374904" rIns="6957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800" kern="1200" dirty="0" smtClean="0"/>
            <a:t>  </a:t>
          </a:r>
          <a:r>
            <a:rPr lang="en-IN" sz="1800" b="0" i="0" kern="1200" dirty="0" smtClean="0"/>
            <a:t>Six microphones positioned around </a:t>
          </a:r>
          <a:r>
            <a:rPr lang="en-IN" sz="1800" b="0" i="0" kern="1200" dirty="0" err="1" smtClean="0"/>
            <a:t>HomePod</a:t>
          </a:r>
          <a:r>
            <a:rPr lang="en-IN" sz="1800" b="0" i="0" kern="1200" dirty="0" smtClean="0"/>
            <a:t> allow it to pick up all the sound in a room. When you say “Hey Siri,” advanced signal processing, together with echo and noise cancellation, allows </a:t>
          </a:r>
          <a:r>
            <a:rPr lang="en-IN" sz="1800" b="0" i="0" kern="1200" dirty="0" err="1" smtClean="0"/>
            <a:t>HomePod</a:t>
          </a:r>
          <a:r>
            <a:rPr lang="en-IN" sz="1800" b="0" i="0" kern="1200" dirty="0" smtClean="0"/>
            <a:t> to hear you without the need to raise your voice — even if you’re across the room with loud music playing. After </a:t>
          </a:r>
          <a:r>
            <a:rPr lang="en-IN" sz="1800" b="0" i="0" kern="1200" dirty="0" err="1" smtClean="0"/>
            <a:t>HomePod</a:t>
          </a:r>
          <a:r>
            <a:rPr lang="en-IN" sz="1800" b="0" i="0" kern="1200" dirty="0" smtClean="0"/>
            <a:t> recognizes the words “Hey Siri,” what you say is encrypted and sent anonymously to Apple servers without being tied to your Apple ID.</a:t>
          </a:r>
          <a:endParaRPr lang="en-IN" sz="1800" kern="1200" dirty="0"/>
        </a:p>
      </dsp:txBody>
      <dsp:txXfrm>
        <a:off x="0" y="327292"/>
        <a:ext cx="8964488" cy="2041200"/>
      </dsp:txXfrm>
    </dsp:sp>
    <dsp:sp modelId="{2A0C0AD0-BBDD-440B-B07C-0DE248648C60}">
      <dsp:nvSpPr>
        <dsp:cNvPr id="0" name=""/>
        <dsp:cNvSpPr/>
      </dsp:nvSpPr>
      <dsp:spPr>
        <a:xfrm>
          <a:off x="448224" y="68313"/>
          <a:ext cx="6275141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185" tIns="0" rIns="23718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/>
            <a:t>Monitor</a:t>
          </a:r>
          <a:endParaRPr lang="en-IN" sz="1800" kern="1200" dirty="0"/>
        </a:p>
      </dsp:txBody>
      <dsp:txXfrm>
        <a:off x="474163" y="94252"/>
        <a:ext cx="6223263" cy="479482"/>
      </dsp:txXfrm>
    </dsp:sp>
    <dsp:sp modelId="{C7426EA5-838F-4FF8-976D-88A9739A5A01}">
      <dsp:nvSpPr>
        <dsp:cNvPr id="0" name=""/>
        <dsp:cNvSpPr/>
      </dsp:nvSpPr>
      <dsp:spPr>
        <a:xfrm>
          <a:off x="0" y="2738073"/>
          <a:ext cx="8964488" cy="17860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5744" tIns="374904" rIns="6957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800" kern="1200" dirty="0" smtClean="0"/>
            <a:t> </a:t>
          </a:r>
          <a:r>
            <a:rPr lang="en-IN" sz="1800" b="0" i="0" kern="1200" dirty="0" smtClean="0"/>
            <a:t>An Apple-designed A8 chip orchestrates all the remarkable audio innovations inside </a:t>
          </a:r>
          <a:r>
            <a:rPr lang="en-IN" sz="1800" b="0" i="0" kern="1200" dirty="0" err="1" smtClean="0"/>
            <a:t>HomePod</a:t>
          </a:r>
          <a:r>
            <a:rPr lang="en-IN" sz="1800" b="0" i="0" kern="1200" dirty="0" smtClean="0"/>
            <a:t>. Like advanced signal processing so Siri can hear you over the music. Real-time studio-level processing that maximizes the bass while minimizing distortion. Buffering that’s even faster than real time. And </a:t>
          </a:r>
          <a:r>
            <a:rPr lang="en-IN" sz="1800" b="0" i="0" kern="1200" dirty="0" err="1" smtClean="0"/>
            <a:t>upmixing</a:t>
          </a:r>
          <a:r>
            <a:rPr lang="en-IN" sz="1800" b="0" i="0" kern="1200" dirty="0" smtClean="0"/>
            <a:t> of both direct and ambient audio. You get amazing sound, every single time.</a:t>
          </a:r>
          <a:endParaRPr lang="en-IN" sz="1800" kern="1200" dirty="0"/>
        </a:p>
      </dsp:txBody>
      <dsp:txXfrm>
        <a:off x="0" y="2738073"/>
        <a:ext cx="8964488" cy="1786050"/>
      </dsp:txXfrm>
    </dsp:sp>
    <dsp:sp modelId="{32910B73-1E37-4602-9926-D48E7C08E037}">
      <dsp:nvSpPr>
        <dsp:cNvPr id="0" name=""/>
        <dsp:cNvSpPr/>
      </dsp:nvSpPr>
      <dsp:spPr>
        <a:xfrm>
          <a:off x="448224" y="2472393"/>
          <a:ext cx="6275141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185" tIns="0" rIns="23718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/>
            <a:t>Control &amp; optimize</a:t>
          </a:r>
          <a:endParaRPr lang="en-IN" sz="1800" kern="1200" dirty="0"/>
        </a:p>
      </dsp:txBody>
      <dsp:txXfrm>
        <a:off x="474163" y="2498332"/>
        <a:ext cx="6223263" cy="479482"/>
      </dsp:txXfrm>
    </dsp:sp>
    <dsp:sp modelId="{3BFA2C97-F8FB-4378-BDD7-3EDB2DFB867C}">
      <dsp:nvSpPr>
        <dsp:cNvPr id="0" name=""/>
        <dsp:cNvSpPr/>
      </dsp:nvSpPr>
      <dsp:spPr>
        <a:xfrm>
          <a:off x="0" y="4887003"/>
          <a:ext cx="8964488" cy="17860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5744" tIns="374904" rIns="69574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800" kern="1200" dirty="0" smtClean="0"/>
            <a:t> </a:t>
          </a:r>
          <a:r>
            <a:rPr lang="en-IN" sz="1800" b="0" i="0" kern="1200" dirty="0" smtClean="0"/>
            <a:t>Setting up </a:t>
          </a:r>
          <a:r>
            <a:rPr lang="en-IN" sz="1800" b="0" i="0" kern="1200" dirty="0" err="1" smtClean="0"/>
            <a:t>HomePod</a:t>
          </a:r>
          <a:r>
            <a:rPr lang="en-IN" sz="1800" b="0" i="0" kern="1200" dirty="0" smtClean="0"/>
            <a:t> is quick and magical. Simply plug it in and your iOS device will detect it. Equipped with spatial awareness, </a:t>
          </a:r>
          <a:r>
            <a:rPr lang="en-IN" sz="1800" b="0" i="0" kern="1200" dirty="0" err="1" smtClean="0"/>
            <a:t>HomePod</a:t>
          </a:r>
          <a:r>
            <a:rPr lang="en-IN" sz="1800" b="0" i="0" kern="1200" dirty="0" smtClean="0"/>
            <a:t> automatically tunes itself to give you optimal sound — wherever it’s placed. Pair it with a second </a:t>
          </a:r>
          <a:r>
            <a:rPr lang="en-IN" sz="1800" b="0" i="0" kern="1200" dirty="0" err="1" smtClean="0"/>
            <a:t>HomePod</a:t>
          </a:r>
          <a:r>
            <a:rPr lang="en-IN" sz="1800" b="0" i="0" kern="1200" dirty="0" smtClean="0"/>
            <a:t> to create an unmatched stereo experience. And bring </a:t>
          </a:r>
          <a:r>
            <a:rPr lang="en-IN" sz="1800" b="0" i="0" kern="1200" dirty="0" err="1" smtClean="0"/>
            <a:t>multiroom</a:t>
          </a:r>
          <a:r>
            <a:rPr lang="en-IN" sz="1800" b="0" i="0" kern="1200" dirty="0" smtClean="0"/>
            <a:t> audio to your whole home with </a:t>
          </a:r>
          <a:r>
            <a:rPr lang="en-IN" sz="1800" b="0" i="0" kern="1200" dirty="0" err="1" smtClean="0"/>
            <a:t>AirPlay</a:t>
          </a:r>
          <a:r>
            <a:rPr lang="en-IN" sz="1800" b="0" i="0" kern="1200" dirty="0" smtClean="0"/>
            <a:t> 2.</a:t>
          </a:r>
          <a:endParaRPr lang="en-IN" sz="1800" kern="1200" dirty="0"/>
        </a:p>
      </dsp:txBody>
      <dsp:txXfrm>
        <a:off x="0" y="4887003"/>
        <a:ext cx="8964488" cy="1786050"/>
      </dsp:txXfrm>
    </dsp:sp>
    <dsp:sp modelId="{7DEC47C5-0DA3-4C24-B7C8-CDD775DA9E5B}">
      <dsp:nvSpPr>
        <dsp:cNvPr id="0" name=""/>
        <dsp:cNvSpPr/>
      </dsp:nvSpPr>
      <dsp:spPr>
        <a:xfrm>
          <a:off x="448224" y="4621323"/>
          <a:ext cx="6275141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7185" tIns="0" rIns="23718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/>
            <a:t>Automate</a:t>
          </a:r>
          <a:endParaRPr lang="en-IN" sz="1800" kern="1200" dirty="0"/>
        </a:p>
      </dsp:txBody>
      <dsp:txXfrm>
        <a:off x="474163" y="4647262"/>
        <a:ext cx="6223263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62572-2FFF-4CC3-9E2F-16C9AFEBCB2B}" type="datetimeFigureOut">
              <a:rPr lang="en-IN" smtClean="0"/>
              <a:t>09-09-2018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A221-70F1-4E84-9709-501D26585C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8361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62572-2FFF-4CC3-9E2F-16C9AFEBCB2B}" type="datetimeFigureOut">
              <a:rPr lang="en-IN" smtClean="0"/>
              <a:t>09-09-2018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A221-70F1-4E84-9709-501D26585C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63874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62572-2FFF-4CC3-9E2F-16C9AFEBCB2B}" type="datetimeFigureOut">
              <a:rPr lang="en-IN" smtClean="0"/>
              <a:t>09-09-2018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A221-70F1-4E84-9709-501D26585C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6527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62572-2FFF-4CC3-9E2F-16C9AFEBCB2B}" type="datetimeFigureOut">
              <a:rPr lang="en-IN" smtClean="0"/>
              <a:t>09-09-2018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A221-70F1-4E84-9709-501D26585C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8585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62572-2FFF-4CC3-9E2F-16C9AFEBCB2B}" type="datetimeFigureOut">
              <a:rPr lang="en-IN" smtClean="0"/>
              <a:t>09-09-2018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A221-70F1-4E84-9709-501D26585C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74567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62572-2FFF-4CC3-9E2F-16C9AFEBCB2B}" type="datetimeFigureOut">
              <a:rPr lang="en-IN" smtClean="0"/>
              <a:t>09-09-2018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A221-70F1-4E84-9709-501D26585C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54333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62572-2FFF-4CC3-9E2F-16C9AFEBCB2B}" type="datetimeFigureOut">
              <a:rPr lang="en-IN" smtClean="0"/>
              <a:t>09-09-2018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A221-70F1-4E84-9709-501D26585C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128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62572-2FFF-4CC3-9E2F-16C9AFEBCB2B}" type="datetimeFigureOut">
              <a:rPr lang="en-IN" smtClean="0"/>
              <a:t>09-09-2018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A221-70F1-4E84-9709-501D26585C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5936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62572-2FFF-4CC3-9E2F-16C9AFEBCB2B}" type="datetimeFigureOut">
              <a:rPr lang="en-IN" smtClean="0"/>
              <a:t>09-09-2018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A221-70F1-4E84-9709-501D26585C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5496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62572-2FFF-4CC3-9E2F-16C9AFEBCB2B}" type="datetimeFigureOut">
              <a:rPr lang="en-IN" smtClean="0"/>
              <a:t>09-09-2018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A221-70F1-4E84-9709-501D26585C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73660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62572-2FFF-4CC3-9E2F-16C9AFEBCB2B}" type="datetimeFigureOut">
              <a:rPr lang="en-IN" smtClean="0"/>
              <a:t>09-09-2018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4A221-70F1-4E84-9709-501D26585C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89418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62572-2FFF-4CC3-9E2F-16C9AFEBCB2B}" type="datetimeFigureOut">
              <a:rPr lang="en-IN" smtClean="0"/>
              <a:t>09-09-2018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4A221-70F1-4E84-9709-501D26585C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4682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2" y="60960"/>
            <a:ext cx="9048750" cy="674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30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56" y="0"/>
            <a:ext cx="3990527" cy="34443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73"/>
          <a:stretch/>
        </p:blipFill>
        <p:spPr>
          <a:xfrm>
            <a:off x="4449295" y="0"/>
            <a:ext cx="4483968" cy="35648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987" y="3464182"/>
            <a:ext cx="4439221" cy="32530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47664" y="188640"/>
            <a:ext cx="187220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Physical</a:t>
            </a:r>
            <a:endParaRPr lang="en-IN" dirty="0"/>
          </a:p>
        </p:txBody>
      </p:sp>
      <p:sp>
        <p:nvSpPr>
          <p:cNvPr id="6" name="Rectangle 5"/>
          <p:cNvSpPr/>
          <p:nvPr/>
        </p:nvSpPr>
        <p:spPr>
          <a:xfrm>
            <a:off x="6444208" y="5733256"/>
            <a:ext cx="187220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Connectivity</a:t>
            </a:r>
            <a:endParaRPr lang="en-IN" dirty="0"/>
          </a:p>
        </p:txBody>
      </p:sp>
      <p:sp>
        <p:nvSpPr>
          <p:cNvPr id="7" name="Rectangle 6"/>
          <p:cNvSpPr/>
          <p:nvPr/>
        </p:nvSpPr>
        <p:spPr>
          <a:xfrm>
            <a:off x="5940152" y="188640"/>
            <a:ext cx="187220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S</a:t>
            </a:r>
            <a:r>
              <a:rPr lang="en-IN" dirty="0" smtClean="0"/>
              <a:t>mart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6171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772708557"/>
              </p:ext>
            </p:extLst>
          </p:nvPr>
        </p:nvGraphicFramePr>
        <p:xfrm>
          <a:off x="45720" y="116632"/>
          <a:ext cx="8964488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1510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194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ULKESH V C</dc:creator>
  <cp:lastModifiedBy>ULKESH V C</cp:lastModifiedBy>
  <cp:revision>2</cp:revision>
  <dcterms:created xsi:type="dcterms:W3CDTF">2018-09-09T01:37:24Z</dcterms:created>
  <dcterms:modified xsi:type="dcterms:W3CDTF">2018-09-09T01:53:21Z</dcterms:modified>
</cp:coreProperties>
</file>