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0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39DB1-0A4A-43D1-B274-44B760614AF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ED9DB7A-9C75-4BB5-9766-870ECECF849A}">
      <dgm:prSet phldrT="[Text]"/>
      <dgm:spPr/>
      <dgm:t>
        <a:bodyPr/>
        <a:lstStyle/>
        <a:p>
          <a:r>
            <a:rPr lang="fr-FR" dirty="0"/>
            <a:t>Produc Infrastructure</a:t>
          </a:r>
        </a:p>
      </dgm:t>
    </dgm:pt>
    <dgm:pt modelId="{BC3FA39F-5D2F-4117-BCA3-69404B8147C0}" type="parTrans" cxnId="{C1686ED5-DD82-4E9D-954E-8B655A9DBA32}">
      <dgm:prSet/>
      <dgm:spPr/>
      <dgm:t>
        <a:bodyPr/>
        <a:lstStyle/>
        <a:p>
          <a:endParaRPr lang="fr-FR"/>
        </a:p>
      </dgm:t>
    </dgm:pt>
    <dgm:pt modelId="{C378D672-2275-4F42-84D9-D61C1EFF86DF}" type="sibTrans" cxnId="{C1686ED5-DD82-4E9D-954E-8B655A9DBA32}">
      <dgm:prSet/>
      <dgm:spPr/>
      <dgm:t>
        <a:bodyPr/>
        <a:lstStyle/>
        <a:p>
          <a:endParaRPr lang="fr-FR"/>
        </a:p>
      </dgm:t>
    </dgm:pt>
    <dgm:pt modelId="{8274DF57-45F2-4F66-8E04-2359DF278407}">
      <dgm:prSet phldrT="[Text]"/>
      <dgm:spPr/>
      <dgm:t>
        <a:bodyPr/>
        <a:lstStyle/>
        <a:p>
          <a:r>
            <a:rPr lang="fr-FR" dirty="0" err="1"/>
            <a:t>Sensors</a:t>
          </a:r>
          <a:endParaRPr lang="fr-FR" dirty="0"/>
        </a:p>
      </dgm:t>
    </dgm:pt>
    <dgm:pt modelId="{4632D4C7-51DE-4EBB-BC51-D3D27680CCA7}" type="parTrans" cxnId="{1EA07268-76DB-4DCB-935A-A61A3317EE0D}">
      <dgm:prSet/>
      <dgm:spPr/>
      <dgm:t>
        <a:bodyPr/>
        <a:lstStyle/>
        <a:p>
          <a:endParaRPr lang="fr-FR"/>
        </a:p>
      </dgm:t>
    </dgm:pt>
    <dgm:pt modelId="{5DEB64C0-61BC-415A-8CE6-7F154D7D4938}" type="sibTrans" cxnId="{1EA07268-76DB-4DCB-935A-A61A3317EE0D}">
      <dgm:prSet/>
      <dgm:spPr/>
      <dgm:t>
        <a:bodyPr/>
        <a:lstStyle/>
        <a:p>
          <a:endParaRPr lang="fr-FR"/>
        </a:p>
      </dgm:t>
    </dgm:pt>
    <dgm:pt modelId="{20DDCD08-8DDF-493C-965C-DD19DBCD6DFE}">
      <dgm:prSet phldrT="[Text]"/>
      <dgm:spPr/>
      <dgm:t>
        <a:bodyPr/>
        <a:lstStyle/>
        <a:p>
          <a:r>
            <a:rPr lang="fr-FR" dirty="0"/>
            <a:t>Connectivity</a:t>
          </a:r>
        </a:p>
      </dgm:t>
    </dgm:pt>
    <dgm:pt modelId="{F1D36C23-EE8F-4395-9127-47CD314E8F14}" type="parTrans" cxnId="{7742DF4F-50EB-46A5-AF7E-C6241C8695E9}">
      <dgm:prSet/>
      <dgm:spPr/>
      <dgm:t>
        <a:bodyPr/>
        <a:lstStyle/>
        <a:p>
          <a:endParaRPr lang="fr-FR"/>
        </a:p>
      </dgm:t>
    </dgm:pt>
    <dgm:pt modelId="{56FFF5D8-1778-468A-B3A2-29C0FB1B0E98}" type="sibTrans" cxnId="{7742DF4F-50EB-46A5-AF7E-C6241C8695E9}">
      <dgm:prSet/>
      <dgm:spPr/>
      <dgm:t>
        <a:bodyPr/>
        <a:lstStyle/>
        <a:p>
          <a:endParaRPr lang="fr-FR"/>
        </a:p>
      </dgm:t>
    </dgm:pt>
    <dgm:pt modelId="{A7E1E5C7-90C6-4E89-BE53-E4518F462C29}">
      <dgm:prSet/>
      <dgm:spPr/>
      <dgm:t>
        <a:bodyPr/>
        <a:lstStyle/>
        <a:p>
          <a:r>
            <a:rPr lang="fr-FR" dirty="0" err="1"/>
            <a:t>Fridge</a:t>
          </a:r>
          <a:r>
            <a:rPr lang="fr-FR" dirty="0"/>
            <a:t> components</a:t>
          </a:r>
        </a:p>
      </dgm:t>
    </dgm:pt>
    <dgm:pt modelId="{0EC68906-DE9C-4BAC-B716-282E5A0A749D}" type="parTrans" cxnId="{75A63FA7-8E1D-418E-9454-CA214ECCF109}">
      <dgm:prSet/>
      <dgm:spPr/>
      <dgm:t>
        <a:bodyPr/>
        <a:lstStyle/>
        <a:p>
          <a:endParaRPr lang="fr-FR"/>
        </a:p>
      </dgm:t>
    </dgm:pt>
    <dgm:pt modelId="{728C963E-21D1-4D72-AEA8-1408ED64EF83}" type="sibTrans" cxnId="{75A63FA7-8E1D-418E-9454-CA214ECCF109}">
      <dgm:prSet/>
      <dgm:spPr/>
      <dgm:t>
        <a:bodyPr/>
        <a:lstStyle/>
        <a:p>
          <a:endParaRPr lang="fr-FR"/>
        </a:p>
      </dgm:t>
    </dgm:pt>
    <dgm:pt modelId="{E6B87910-44A0-4FE2-9F28-30827E8E253D}">
      <dgm:prSet/>
      <dgm:spPr/>
      <dgm:t>
        <a:bodyPr/>
        <a:lstStyle/>
        <a:p>
          <a:r>
            <a:rPr lang="fr-FR" dirty="0"/>
            <a:t>Camera </a:t>
          </a:r>
        </a:p>
      </dgm:t>
    </dgm:pt>
    <dgm:pt modelId="{1D5B4A1D-ECBD-4C83-89F1-4EDE26843B97}" type="parTrans" cxnId="{C122E754-988D-441E-AED7-D7BE8FC80A7D}">
      <dgm:prSet/>
      <dgm:spPr/>
      <dgm:t>
        <a:bodyPr/>
        <a:lstStyle/>
        <a:p>
          <a:endParaRPr lang="fr-FR"/>
        </a:p>
      </dgm:t>
    </dgm:pt>
    <dgm:pt modelId="{00B5CFCB-4F8C-41E4-A1AD-D4B521855529}" type="sibTrans" cxnId="{C122E754-988D-441E-AED7-D7BE8FC80A7D}">
      <dgm:prSet/>
      <dgm:spPr/>
      <dgm:t>
        <a:bodyPr/>
        <a:lstStyle/>
        <a:p>
          <a:endParaRPr lang="fr-FR"/>
        </a:p>
      </dgm:t>
    </dgm:pt>
    <dgm:pt modelId="{10B3D7FF-057B-42D9-AD1F-ABDEC96EDA55}">
      <dgm:prSet/>
      <dgm:spPr/>
      <dgm:t>
        <a:bodyPr/>
        <a:lstStyle/>
        <a:p>
          <a:r>
            <a:rPr lang="fr-FR" b="0" i="0" dirty="0" err="1"/>
            <a:t>weighing</a:t>
          </a:r>
          <a:r>
            <a:rPr lang="fr-FR" b="0" i="0" dirty="0"/>
            <a:t> machine</a:t>
          </a:r>
          <a:endParaRPr lang="fr-FR" dirty="0"/>
        </a:p>
      </dgm:t>
    </dgm:pt>
    <dgm:pt modelId="{9709398E-B161-4825-802E-AA7F9CE0C68B}" type="parTrans" cxnId="{E02329F0-6395-444B-B3DB-9DB72DD8A91C}">
      <dgm:prSet/>
      <dgm:spPr/>
      <dgm:t>
        <a:bodyPr/>
        <a:lstStyle/>
        <a:p>
          <a:endParaRPr lang="fr-FR"/>
        </a:p>
      </dgm:t>
    </dgm:pt>
    <dgm:pt modelId="{8040FFD3-52AC-458A-9456-10968BAB196B}" type="sibTrans" cxnId="{E02329F0-6395-444B-B3DB-9DB72DD8A91C}">
      <dgm:prSet/>
      <dgm:spPr/>
      <dgm:t>
        <a:bodyPr/>
        <a:lstStyle/>
        <a:p>
          <a:endParaRPr lang="fr-FR"/>
        </a:p>
      </dgm:t>
    </dgm:pt>
    <dgm:pt modelId="{173E19D0-CA21-476F-8911-4DA192537FC7}">
      <dgm:prSet/>
      <dgm:spPr/>
      <dgm:t>
        <a:bodyPr/>
        <a:lstStyle/>
        <a:p>
          <a:r>
            <a:rPr lang="fr-FR" dirty="0"/>
            <a:t>Wireless</a:t>
          </a:r>
        </a:p>
      </dgm:t>
    </dgm:pt>
    <dgm:pt modelId="{2139D116-E013-40AE-B120-850B69F53163}" type="parTrans" cxnId="{2C1BD1B8-E5C1-4351-9854-16967FE409C0}">
      <dgm:prSet/>
      <dgm:spPr/>
      <dgm:t>
        <a:bodyPr/>
        <a:lstStyle/>
        <a:p>
          <a:endParaRPr lang="fr-FR"/>
        </a:p>
      </dgm:t>
    </dgm:pt>
    <dgm:pt modelId="{907CA249-1928-49A2-B30D-2E6589347C51}" type="sibTrans" cxnId="{2C1BD1B8-E5C1-4351-9854-16967FE409C0}">
      <dgm:prSet/>
      <dgm:spPr/>
      <dgm:t>
        <a:bodyPr/>
        <a:lstStyle/>
        <a:p>
          <a:endParaRPr lang="fr-FR"/>
        </a:p>
      </dgm:t>
    </dgm:pt>
    <dgm:pt modelId="{BEF05B09-A002-480F-B2E4-8C5918DCD584}" type="pres">
      <dgm:prSet presAssocID="{01439DB1-0A4A-43D1-B274-44B760614AF3}" presName="linearFlow" presStyleCnt="0">
        <dgm:presLayoutVars>
          <dgm:dir/>
          <dgm:animLvl val="lvl"/>
          <dgm:resizeHandles val="exact"/>
        </dgm:presLayoutVars>
      </dgm:prSet>
      <dgm:spPr/>
    </dgm:pt>
    <dgm:pt modelId="{2191C955-9819-47D1-B089-30D31E225715}" type="pres">
      <dgm:prSet presAssocID="{CED9DB7A-9C75-4BB5-9766-870ECECF849A}" presName="composite" presStyleCnt="0"/>
      <dgm:spPr/>
    </dgm:pt>
    <dgm:pt modelId="{8A85CE10-EE1A-46CC-8D69-7BACFFED7080}" type="pres">
      <dgm:prSet presAssocID="{CED9DB7A-9C75-4BB5-9766-870ECECF849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C619223-E454-430F-BFC8-2367774181B5}" type="pres">
      <dgm:prSet presAssocID="{CED9DB7A-9C75-4BB5-9766-870ECECF849A}" presName="descendantText" presStyleLbl="alignAcc1" presStyleIdx="0" presStyleCnt="3" custLinFactNeighborX="0">
        <dgm:presLayoutVars>
          <dgm:bulletEnabled val="1"/>
        </dgm:presLayoutVars>
      </dgm:prSet>
      <dgm:spPr/>
    </dgm:pt>
    <dgm:pt modelId="{C7BF06A9-1868-4BC5-8D98-4B988ED2A454}" type="pres">
      <dgm:prSet presAssocID="{C378D672-2275-4F42-84D9-D61C1EFF86DF}" presName="sp" presStyleCnt="0"/>
      <dgm:spPr/>
    </dgm:pt>
    <dgm:pt modelId="{9A73DDC2-07AD-4872-8970-F6ED20CA4888}" type="pres">
      <dgm:prSet presAssocID="{8274DF57-45F2-4F66-8E04-2359DF278407}" presName="composite" presStyleCnt="0"/>
      <dgm:spPr/>
    </dgm:pt>
    <dgm:pt modelId="{FF6FAAE8-DD77-47A1-A11C-B9272FAC3441}" type="pres">
      <dgm:prSet presAssocID="{8274DF57-45F2-4F66-8E04-2359DF27840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5993DC-0932-4363-84DC-46DE2AC3DEDB}" type="pres">
      <dgm:prSet presAssocID="{8274DF57-45F2-4F66-8E04-2359DF278407}" presName="descendantText" presStyleLbl="alignAcc1" presStyleIdx="1" presStyleCnt="3" custLinFactNeighborX="0">
        <dgm:presLayoutVars>
          <dgm:bulletEnabled val="1"/>
        </dgm:presLayoutVars>
      </dgm:prSet>
      <dgm:spPr/>
    </dgm:pt>
    <dgm:pt modelId="{4DF4222E-C0BA-4FC6-98A1-B5DDF6899CB3}" type="pres">
      <dgm:prSet presAssocID="{5DEB64C0-61BC-415A-8CE6-7F154D7D4938}" presName="sp" presStyleCnt="0"/>
      <dgm:spPr/>
    </dgm:pt>
    <dgm:pt modelId="{15C282B4-B66E-4700-A1EF-EB5752E369F2}" type="pres">
      <dgm:prSet presAssocID="{20DDCD08-8DDF-493C-965C-DD19DBCD6DFE}" presName="composite" presStyleCnt="0"/>
      <dgm:spPr/>
    </dgm:pt>
    <dgm:pt modelId="{24CD95F5-842E-4E3E-B71F-5A773268A62D}" type="pres">
      <dgm:prSet presAssocID="{20DDCD08-8DDF-493C-965C-DD19DBCD6DF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6F3EA6D-695A-4C77-86E0-4DF15E991D99}" type="pres">
      <dgm:prSet presAssocID="{20DDCD08-8DDF-493C-965C-DD19DBCD6DFE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330B265D-918E-4157-9DA5-F342612DD821}" type="presOf" srcId="{01439DB1-0A4A-43D1-B274-44B760614AF3}" destId="{BEF05B09-A002-480F-B2E4-8C5918DCD584}" srcOrd="0" destOrd="0" presId="urn:microsoft.com/office/officeart/2005/8/layout/chevron2"/>
    <dgm:cxn modelId="{94D9D75F-BD54-4F2D-B168-E1CE0ED6C040}" type="presOf" srcId="{A7E1E5C7-90C6-4E89-BE53-E4518F462C29}" destId="{8C619223-E454-430F-BFC8-2367774181B5}" srcOrd="0" destOrd="0" presId="urn:microsoft.com/office/officeart/2005/8/layout/chevron2"/>
    <dgm:cxn modelId="{1EA07268-76DB-4DCB-935A-A61A3317EE0D}" srcId="{01439DB1-0A4A-43D1-B274-44B760614AF3}" destId="{8274DF57-45F2-4F66-8E04-2359DF278407}" srcOrd="1" destOrd="0" parTransId="{4632D4C7-51DE-4EBB-BC51-D3D27680CCA7}" sibTransId="{5DEB64C0-61BC-415A-8CE6-7F154D7D4938}"/>
    <dgm:cxn modelId="{7742DF4F-50EB-46A5-AF7E-C6241C8695E9}" srcId="{01439DB1-0A4A-43D1-B274-44B760614AF3}" destId="{20DDCD08-8DDF-493C-965C-DD19DBCD6DFE}" srcOrd="2" destOrd="0" parTransId="{F1D36C23-EE8F-4395-9127-47CD314E8F14}" sibTransId="{56FFF5D8-1778-468A-B3A2-29C0FB1B0E98}"/>
    <dgm:cxn modelId="{C122E754-988D-441E-AED7-D7BE8FC80A7D}" srcId="{8274DF57-45F2-4F66-8E04-2359DF278407}" destId="{E6B87910-44A0-4FE2-9F28-30827E8E253D}" srcOrd="0" destOrd="0" parTransId="{1D5B4A1D-ECBD-4C83-89F1-4EDE26843B97}" sibTransId="{00B5CFCB-4F8C-41E4-A1AD-D4B521855529}"/>
    <dgm:cxn modelId="{EC4ED18C-0DE8-4831-8622-55D22C280321}" type="presOf" srcId="{10B3D7FF-057B-42D9-AD1F-ABDEC96EDA55}" destId="{3C5993DC-0932-4363-84DC-46DE2AC3DEDB}" srcOrd="0" destOrd="1" presId="urn:microsoft.com/office/officeart/2005/8/layout/chevron2"/>
    <dgm:cxn modelId="{AF07FDA5-2C74-442B-814C-B84E64F890BD}" type="presOf" srcId="{CED9DB7A-9C75-4BB5-9766-870ECECF849A}" destId="{8A85CE10-EE1A-46CC-8D69-7BACFFED7080}" srcOrd="0" destOrd="0" presId="urn:microsoft.com/office/officeart/2005/8/layout/chevron2"/>
    <dgm:cxn modelId="{75A63FA7-8E1D-418E-9454-CA214ECCF109}" srcId="{CED9DB7A-9C75-4BB5-9766-870ECECF849A}" destId="{A7E1E5C7-90C6-4E89-BE53-E4518F462C29}" srcOrd="0" destOrd="0" parTransId="{0EC68906-DE9C-4BAC-B716-282E5A0A749D}" sibTransId="{728C963E-21D1-4D72-AEA8-1408ED64EF83}"/>
    <dgm:cxn modelId="{2C1BD1B8-E5C1-4351-9854-16967FE409C0}" srcId="{20DDCD08-8DDF-493C-965C-DD19DBCD6DFE}" destId="{173E19D0-CA21-476F-8911-4DA192537FC7}" srcOrd="0" destOrd="0" parTransId="{2139D116-E013-40AE-B120-850B69F53163}" sibTransId="{907CA249-1928-49A2-B30D-2E6589347C51}"/>
    <dgm:cxn modelId="{C1686ED5-DD82-4E9D-954E-8B655A9DBA32}" srcId="{01439DB1-0A4A-43D1-B274-44B760614AF3}" destId="{CED9DB7A-9C75-4BB5-9766-870ECECF849A}" srcOrd="0" destOrd="0" parTransId="{BC3FA39F-5D2F-4117-BCA3-69404B8147C0}" sibTransId="{C378D672-2275-4F42-84D9-D61C1EFF86DF}"/>
    <dgm:cxn modelId="{5BEC07D9-ADD1-4D08-B1EF-76AE0EAFDDBF}" type="presOf" srcId="{E6B87910-44A0-4FE2-9F28-30827E8E253D}" destId="{3C5993DC-0932-4363-84DC-46DE2AC3DEDB}" srcOrd="0" destOrd="0" presId="urn:microsoft.com/office/officeart/2005/8/layout/chevron2"/>
    <dgm:cxn modelId="{6D76A2DB-FC9F-42A5-9965-C5E380A5D24A}" type="presOf" srcId="{8274DF57-45F2-4F66-8E04-2359DF278407}" destId="{FF6FAAE8-DD77-47A1-A11C-B9272FAC3441}" srcOrd="0" destOrd="0" presId="urn:microsoft.com/office/officeart/2005/8/layout/chevron2"/>
    <dgm:cxn modelId="{00F9F5DB-C0C8-4D3F-BE19-F6ED51FA7E3E}" type="presOf" srcId="{20DDCD08-8DDF-493C-965C-DD19DBCD6DFE}" destId="{24CD95F5-842E-4E3E-B71F-5A773268A62D}" srcOrd="0" destOrd="0" presId="urn:microsoft.com/office/officeart/2005/8/layout/chevron2"/>
    <dgm:cxn modelId="{51CF56DF-204C-40DD-8A4D-BD62BD9DE168}" type="presOf" srcId="{173E19D0-CA21-476F-8911-4DA192537FC7}" destId="{E6F3EA6D-695A-4C77-86E0-4DF15E991D99}" srcOrd="0" destOrd="0" presId="urn:microsoft.com/office/officeart/2005/8/layout/chevron2"/>
    <dgm:cxn modelId="{E02329F0-6395-444B-B3DB-9DB72DD8A91C}" srcId="{8274DF57-45F2-4F66-8E04-2359DF278407}" destId="{10B3D7FF-057B-42D9-AD1F-ABDEC96EDA55}" srcOrd="1" destOrd="0" parTransId="{9709398E-B161-4825-802E-AA7F9CE0C68B}" sibTransId="{8040FFD3-52AC-458A-9456-10968BAB196B}"/>
    <dgm:cxn modelId="{BB3AECBB-BD64-4805-BF63-F4F3094E8AAF}" type="presParOf" srcId="{BEF05B09-A002-480F-B2E4-8C5918DCD584}" destId="{2191C955-9819-47D1-B089-30D31E225715}" srcOrd="0" destOrd="0" presId="urn:microsoft.com/office/officeart/2005/8/layout/chevron2"/>
    <dgm:cxn modelId="{ED796EE7-4E0A-4EEE-9C05-E000B8837B39}" type="presParOf" srcId="{2191C955-9819-47D1-B089-30D31E225715}" destId="{8A85CE10-EE1A-46CC-8D69-7BACFFED7080}" srcOrd="0" destOrd="0" presId="urn:microsoft.com/office/officeart/2005/8/layout/chevron2"/>
    <dgm:cxn modelId="{6A797D40-5391-4EEE-B5DE-437510240434}" type="presParOf" srcId="{2191C955-9819-47D1-B089-30D31E225715}" destId="{8C619223-E454-430F-BFC8-2367774181B5}" srcOrd="1" destOrd="0" presId="urn:microsoft.com/office/officeart/2005/8/layout/chevron2"/>
    <dgm:cxn modelId="{F5BDEFAB-8C6D-443F-A07A-8A5FFA3FABFE}" type="presParOf" srcId="{BEF05B09-A002-480F-B2E4-8C5918DCD584}" destId="{C7BF06A9-1868-4BC5-8D98-4B988ED2A454}" srcOrd="1" destOrd="0" presId="urn:microsoft.com/office/officeart/2005/8/layout/chevron2"/>
    <dgm:cxn modelId="{684BEA42-0FEE-4C50-8344-AAB3B20DDF42}" type="presParOf" srcId="{BEF05B09-A002-480F-B2E4-8C5918DCD584}" destId="{9A73DDC2-07AD-4872-8970-F6ED20CA4888}" srcOrd="2" destOrd="0" presId="urn:microsoft.com/office/officeart/2005/8/layout/chevron2"/>
    <dgm:cxn modelId="{2970E8DD-05EA-481A-8D2E-8CB152B9F8D2}" type="presParOf" srcId="{9A73DDC2-07AD-4872-8970-F6ED20CA4888}" destId="{FF6FAAE8-DD77-47A1-A11C-B9272FAC3441}" srcOrd="0" destOrd="0" presId="urn:microsoft.com/office/officeart/2005/8/layout/chevron2"/>
    <dgm:cxn modelId="{ADC90628-C146-4302-A44A-FDF3B4483859}" type="presParOf" srcId="{9A73DDC2-07AD-4872-8970-F6ED20CA4888}" destId="{3C5993DC-0932-4363-84DC-46DE2AC3DEDB}" srcOrd="1" destOrd="0" presId="urn:microsoft.com/office/officeart/2005/8/layout/chevron2"/>
    <dgm:cxn modelId="{7D437235-E3D8-4997-9D2E-CD509C7296E2}" type="presParOf" srcId="{BEF05B09-A002-480F-B2E4-8C5918DCD584}" destId="{4DF4222E-C0BA-4FC6-98A1-B5DDF6899CB3}" srcOrd="3" destOrd="0" presId="urn:microsoft.com/office/officeart/2005/8/layout/chevron2"/>
    <dgm:cxn modelId="{C2B9ED87-7B07-4FF4-9F95-FB6864D05FEA}" type="presParOf" srcId="{BEF05B09-A002-480F-B2E4-8C5918DCD584}" destId="{15C282B4-B66E-4700-A1EF-EB5752E369F2}" srcOrd="4" destOrd="0" presId="urn:microsoft.com/office/officeart/2005/8/layout/chevron2"/>
    <dgm:cxn modelId="{B79C7BED-C2AD-4283-BAD5-9C7F23A41721}" type="presParOf" srcId="{15C282B4-B66E-4700-A1EF-EB5752E369F2}" destId="{24CD95F5-842E-4E3E-B71F-5A773268A62D}" srcOrd="0" destOrd="0" presId="urn:microsoft.com/office/officeart/2005/8/layout/chevron2"/>
    <dgm:cxn modelId="{6D4FC0F8-4C6F-4B6D-B746-55C34820FAF4}" type="presParOf" srcId="{15C282B4-B66E-4700-A1EF-EB5752E369F2}" destId="{E6F3EA6D-695A-4C77-86E0-4DF15E991D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439DB1-0A4A-43D1-B274-44B760614AF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ED9DB7A-9C75-4BB5-9766-870ECECF849A}">
      <dgm:prSet phldrT="[Text]"/>
      <dgm:spPr/>
      <dgm:t>
        <a:bodyPr/>
        <a:lstStyle/>
        <a:p>
          <a:r>
            <a:rPr lang="fr-FR" dirty="0"/>
            <a:t>Analytics</a:t>
          </a:r>
        </a:p>
      </dgm:t>
    </dgm:pt>
    <dgm:pt modelId="{BC3FA39F-5D2F-4117-BCA3-69404B8147C0}" type="parTrans" cxnId="{C1686ED5-DD82-4E9D-954E-8B655A9DBA32}">
      <dgm:prSet/>
      <dgm:spPr/>
      <dgm:t>
        <a:bodyPr/>
        <a:lstStyle/>
        <a:p>
          <a:endParaRPr lang="fr-FR"/>
        </a:p>
      </dgm:t>
    </dgm:pt>
    <dgm:pt modelId="{C378D672-2275-4F42-84D9-D61C1EFF86DF}" type="sibTrans" cxnId="{C1686ED5-DD82-4E9D-954E-8B655A9DBA32}">
      <dgm:prSet/>
      <dgm:spPr/>
      <dgm:t>
        <a:bodyPr/>
        <a:lstStyle/>
        <a:p>
          <a:endParaRPr lang="fr-FR"/>
        </a:p>
      </dgm:t>
    </dgm:pt>
    <dgm:pt modelId="{8274DF57-45F2-4F66-8E04-2359DF278407}">
      <dgm:prSet phldrT="[Text]"/>
      <dgm:spPr/>
      <dgm:t>
        <a:bodyPr/>
        <a:lstStyle/>
        <a:p>
          <a:r>
            <a:rPr lang="fr-FR" dirty="0"/>
            <a:t>Smart App</a:t>
          </a:r>
        </a:p>
      </dgm:t>
    </dgm:pt>
    <dgm:pt modelId="{4632D4C7-51DE-4EBB-BC51-D3D27680CCA7}" type="parTrans" cxnId="{1EA07268-76DB-4DCB-935A-A61A3317EE0D}">
      <dgm:prSet/>
      <dgm:spPr/>
      <dgm:t>
        <a:bodyPr/>
        <a:lstStyle/>
        <a:p>
          <a:endParaRPr lang="fr-FR"/>
        </a:p>
      </dgm:t>
    </dgm:pt>
    <dgm:pt modelId="{5DEB64C0-61BC-415A-8CE6-7F154D7D4938}" type="sibTrans" cxnId="{1EA07268-76DB-4DCB-935A-A61A3317EE0D}">
      <dgm:prSet/>
      <dgm:spPr/>
      <dgm:t>
        <a:bodyPr/>
        <a:lstStyle/>
        <a:p>
          <a:endParaRPr lang="fr-FR"/>
        </a:p>
      </dgm:t>
    </dgm:pt>
    <dgm:pt modelId="{A7E1E5C7-90C6-4E89-BE53-E4518F462C29}">
      <dgm:prSet/>
      <dgm:spPr/>
      <dgm:t>
        <a:bodyPr/>
        <a:lstStyle/>
        <a:p>
          <a:r>
            <a:rPr lang="fr-FR" dirty="0" err="1"/>
            <a:t>Quantity</a:t>
          </a:r>
          <a:r>
            <a:rPr lang="fr-FR" dirty="0"/>
            <a:t> of </a:t>
          </a:r>
          <a:r>
            <a:rPr lang="fr-FR" dirty="0" err="1"/>
            <a:t>each</a:t>
          </a:r>
          <a:r>
            <a:rPr lang="fr-FR" dirty="0"/>
            <a:t> </a:t>
          </a:r>
          <a:r>
            <a:rPr lang="fr-FR" dirty="0" err="1"/>
            <a:t>product</a:t>
          </a:r>
          <a:endParaRPr lang="fr-FR" dirty="0"/>
        </a:p>
      </dgm:t>
    </dgm:pt>
    <dgm:pt modelId="{0EC68906-DE9C-4BAC-B716-282E5A0A749D}" type="parTrans" cxnId="{75A63FA7-8E1D-418E-9454-CA214ECCF109}">
      <dgm:prSet/>
      <dgm:spPr/>
      <dgm:t>
        <a:bodyPr/>
        <a:lstStyle/>
        <a:p>
          <a:endParaRPr lang="fr-FR"/>
        </a:p>
      </dgm:t>
    </dgm:pt>
    <dgm:pt modelId="{728C963E-21D1-4D72-AEA8-1408ED64EF83}" type="sibTrans" cxnId="{75A63FA7-8E1D-418E-9454-CA214ECCF109}">
      <dgm:prSet/>
      <dgm:spPr/>
      <dgm:t>
        <a:bodyPr/>
        <a:lstStyle/>
        <a:p>
          <a:endParaRPr lang="fr-FR"/>
        </a:p>
      </dgm:t>
    </dgm:pt>
    <dgm:pt modelId="{E6B87910-44A0-4FE2-9F28-30827E8E253D}">
      <dgm:prSet/>
      <dgm:spPr/>
      <dgm:t>
        <a:bodyPr/>
        <a:lstStyle/>
        <a:p>
          <a:r>
            <a:rPr lang="fr-FR" dirty="0"/>
            <a:t>Track the </a:t>
          </a:r>
          <a:r>
            <a:rPr lang="fr-FR" dirty="0" err="1"/>
            <a:t>remaining</a:t>
          </a:r>
          <a:r>
            <a:rPr lang="fr-FR" dirty="0"/>
            <a:t> </a:t>
          </a:r>
          <a:r>
            <a:rPr lang="fr-FR" dirty="0" err="1"/>
            <a:t>food</a:t>
          </a:r>
          <a:endParaRPr lang="fr-FR" dirty="0"/>
        </a:p>
      </dgm:t>
    </dgm:pt>
    <dgm:pt modelId="{1D5B4A1D-ECBD-4C83-89F1-4EDE26843B97}" type="parTrans" cxnId="{C122E754-988D-441E-AED7-D7BE8FC80A7D}">
      <dgm:prSet/>
      <dgm:spPr/>
      <dgm:t>
        <a:bodyPr/>
        <a:lstStyle/>
        <a:p>
          <a:endParaRPr lang="fr-FR"/>
        </a:p>
      </dgm:t>
    </dgm:pt>
    <dgm:pt modelId="{00B5CFCB-4F8C-41E4-A1AD-D4B521855529}" type="sibTrans" cxnId="{C122E754-988D-441E-AED7-D7BE8FC80A7D}">
      <dgm:prSet/>
      <dgm:spPr/>
      <dgm:t>
        <a:bodyPr/>
        <a:lstStyle/>
        <a:p>
          <a:endParaRPr lang="fr-FR"/>
        </a:p>
      </dgm:t>
    </dgm:pt>
    <dgm:pt modelId="{A3C35EAE-D8BF-47B0-B7A7-45CB22BF6DBC}">
      <dgm:prSet/>
      <dgm:spPr/>
      <dgm:t>
        <a:bodyPr/>
        <a:lstStyle/>
        <a:p>
          <a:endParaRPr lang="fr-FR" dirty="0"/>
        </a:p>
      </dgm:t>
    </dgm:pt>
    <dgm:pt modelId="{51B460F4-AA63-4BD1-B638-33BB04BCDE3C}" type="parTrans" cxnId="{161BFDE1-DF16-4EAE-89A8-BD27EAF6905C}">
      <dgm:prSet/>
      <dgm:spPr/>
      <dgm:t>
        <a:bodyPr/>
        <a:lstStyle/>
        <a:p>
          <a:endParaRPr lang="fr-FR"/>
        </a:p>
      </dgm:t>
    </dgm:pt>
    <dgm:pt modelId="{4D592414-5A99-47DF-BC32-CDF672940B3F}" type="sibTrans" cxnId="{161BFDE1-DF16-4EAE-89A8-BD27EAF6905C}">
      <dgm:prSet/>
      <dgm:spPr/>
      <dgm:t>
        <a:bodyPr/>
        <a:lstStyle/>
        <a:p>
          <a:endParaRPr lang="fr-FR"/>
        </a:p>
      </dgm:t>
    </dgm:pt>
    <dgm:pt modelId="{8B5BC79A-6D11-4D7E-8496-49F20EA46754}">
      <dgm:prSet/>
      <dgm:spPr/>
      <dgm:t>
        <a:bodyPr/>
        <a:lstStyle/>
        <a:p>
          <a:r>
            <a:rPr lang="fr-FR" dirty="0" err="1"/>
            <a:t>Get</a:t>
          </a:r>
          <a:r>
            <a:rPr lang="fr-FR" dirty="0"/>
            <a:t> </a:t>
          </a:r>
          <a:r>
            <a:rPr lang="fr-FR" dirty="0" err="1"/>
            <a:t>meal</a:t>
          </a:r>
          <a:r>
            <a:rPr lang="fr-FR" dirty="0"/>
            <a:t> </a:t>
          </a:r>
          <a:r>
            <a:rPr lang="fr-FR" dirty="0" err="1"/>
            <a:t>proposed</a:t>
          </a:r>
          <a:r>
            <a:rPr lang="fr-FR" dirty="0"/>
            <a:t> </a:t>
          </a:r>
          <a:r>
            <a:rPr lang="fr-FR" dirty="0" err="1"/>
            <a:t>with</a:t>
          </a:r>
          <a:r>
            <a:rPr lang="fr-FR" dirty="0"/>
            <a:t> </a:t>
          </a:r>
          <a:r>
            <a:rPr lang="fr-FR" dirty="0" err="1"/>
            <a:t>existing</a:t>
          </a:r>
          <a:r>
            <a:rPr lang="fr-FR" dirty="0"/>
            <a:t> </a:t>
          </a:r>
          <a:r>
            <a:rPr lang="fr-FR" dirty="0" err="1"/>
            <a:t>food</a:t>
          </a:r>
          <a:endParaRPr lang="fr-FR" dirty="0"/>
        </a:p>
      </dgm:t>
    </dgm:pt>
    <dgm:pt modelId="{09DC0D98-D155-4C9F-9D81-DC3809EBB1C4}" type="parTrans" cxnId="{E04ADA65-62A1-46FB-9BB2-6E8BF586FB0B}">
      <dgm:prSet/>
      <dgm:spPr/>
      <dgm:t>
        <a:bodyPr/>
        <a:lstStyle/>
        <a:p>
          <a:endParaRPr lang="fr-FR"/>
        </a:p>
      </dgm:t>
    </dgm:pt>
    <dgm:pt modelId="{3564E114-1A99-49A1-9796-563489572673}" type="sibTrans" cxnId="{E04ADA65-62A1-46FB-9BB2-6E8BF586FB0B}">
      <dgm:prSet/>
      <dgm:spPr/>
      <dgm:t>
        <a:bodyPr/>
        <a:lstStyle/>
        <a:p>
          <a:endParaRPr lang="fr-FR"/>
        </a:p>
      </dgm:t>
    </dgm:pt>
    <dgm:pt modelId="{D0788A0C-1A6B-49C3-A9CC-BB232C24B38F}">
      <dgm:prSet/>
      <dgm:spPr/>
      <dgm:t>
        <a:bodyPr/>
        <a:lstStyle/>
        <a:p>
          <a:r>
            <a:rPr lang="fr-FR" dirty="0" err="1"/>
            <a:t>Get</a:t>
          </a:r>
          <a:r>
            <a:rPr lang="fr-FR" dirty="0"/>
            <a:t> notification </a:t>
          </a:r>
          <a:r>
            <a:rPr lang="fr-FR" dirty="0" err="1"/>
            <a:t>when</a:t>
          </a:r>
          <a:r>
            <a:rPr lang="fr-FR" dirty="0"/>
            <a:t> essential </a:t>
          </a:r>
          <a:r>
            <a:rPr lang="fr-FR" dirty="0" err="1"/>
            <a:t>products</a:t>
          </a:r>
          <a:r>
            <a:rPr lang="fr-FR" dirty="0"/>
            <a:t> are </a:t>
          </a:r>
          <a:r>
            <a:rPr lang="fr-FR" dirty="0" err="1"/>
            <a:t>missing</a:t>
          </a:r>
          <a:r>
            <a:rPr lang="fr-FR" dirty="0"/>
            <a:t> (</a:t>
          </a:r>
          <a:r>
            <a:rPr lang="fr-FR" dirty="0" err="1"/>
            <a:t>example</a:t>
          </a:r>
          <a:r>
            <a:rPr lang="fr-FR" dirty="0"/>
            <a:t> </a:t>
          </a:r>
          <a:r>
            <a:rPr lang="fr-FR" dirty="0" err="1"/>
            <a:t>milk</a:t>
          </a:r>
          <a:r>
            <a:rPr lang="fr-FR" dirty="0"/>
            <a:t>)</a:t>
          </a:r>
        </a:p>
      </dgm:t>
    </dgm:pt>
    <dgm:pt modelId="{00DA05B6-66E6-4D25-A8BE-328533FE5E41}" type="parTrans" cxnId="{3D0690A8-9D84-4DA0-B9D1-730680742C74}">
      <dgm:prSet/>
      <dgm:spPr/>
      <dgm:t>
        <a:bodyPr/>
        <a:lstStyle/>
        <a:p>
          <a:endParaRPr lang="fr-FR"/>
        </a:p>
      </dgm:t>
    </dgm:pt>
    <dgm:pt modelId="{E8BF3FCD-D725-4B31-A056-B77E7BD20193}" type="sibTrans" cxnId="{3D0690A8-9D84-4DA0-B9D1-730680742C74}">
      <dgm:prSet/>
      <dgm:spPr/>
      <dgm:t>
        <a:bodyPr/>
        <a:lstStyle/>
        <a:p>
          <a:endParaRPr lang="fr-FR"/>
        </a:p>
      </dgm:t>
    </dgm:pt>
    <dgm:pt modelId="{CC9C80E4-4B71-49DE-A2C5-E3CB2F2081A8}">
      <dgm:prSet/>
      <dgm:spPr/>
      <dgm:t>
        <a:bodyPr/>
        <a:lstStyle/>
        <a:p>
          <a:r>
            <a:rPr lang="fr-FR" dirty="0" err="1"/>
            <a:t>Category</a:t>
          </a:r>
          <a:r>
            <a:rPr lang="fr-FR" dirty="0"/>
            <a:t> of </a:t>
          </a:r>
          <a:r>
            <a:rPr lang="fr-FR" dirty="0" err="1"/>
            <a:t>products</a:t>
          </a:r>
          <a:endParaRPr lang="fr-FR" dirty="0"/>
        </a:p>
      </dgm:t>
    </dgm:pt>
    <dgm:pt modelId="{12423B21-B4B5-4305-A57C-0C5188C5B244}" type="parTrans" cxnId="{BAE1036B-F133-44D6-8545-A832A2DCEBF3}">
      <dgm:prSet/>
      <dgm:spPr/>
      <dgm:t>
        <a:bodyPr/>
        <a:lstStyle/>
        <a:p>
          <a:endParaRPr lang="fr-FR"/>
        </a:p>
      </dgm:t>
    </dgm:pt>
    <dgm:pt modelId="{E4BA6885-76EA-4BA0-B82F-B228001CFE45}" type="sibTrans" cxnId="{BAE1036B-F133-44D6-8545-A832A2DCEBF3}">
      <dgm:prSet/>
      <dgm:spPr/>
      <dgm:t>
        <a:bodyPr/>
        <a:lstStyle/>
        <a:p>
          <a:endParaRPr lang="fr-FR"/>
        </a:p>
      </dgm:t>
    </dgm:pt>
    <dgm:pt modelId="{5756B3E4-A321-49EF-A577-658730AF718D}">
      <dgm:prSet/>
      <dgm:spPr/>
      <dgm:t>
        <a:bodyPr/>
        <a:lstStyle/>
        <a:p>
          <a:r>
            <a:rPr lang="fr-FR" dirty="0"/>
            <a:t>Expiration date</a:t>
          </a:r>
        </a:p>
      </dgm:t>
    </dgm:pt>
    <dgm:pt modelId="{321C9C9F-194B-456B-9309-A9DBAE1418BA}" type="parTrans" cxnId="{0F7C0B89-0142-47FD-A143-E9163A8162B6}">
      <dgm:prSet/>
      <dgm:spPr/>
      <dgm:t>
        <a:bodyPr/>
        <a:lstStyle/>
        <a:p>
          <a:endParaRPr lang="fr-FR"/>
        </a:p>
      </dgm:t>
    </dgm:pt>
    <dgm:pt modelId="{181712A2-96C1-430C-9CE5-3657D72A4144}" type="sibTrans" cxnId="{0F7C0B89-0142-47FD-A143-E9163A8162B6}">
      <dgm:prSet/>
      <dgm:spPr/>
      <dgm:t>
        <a:bodyPr/>
        <a:lstStyle/>
        <a:p>
          <a:endParaRPr lang="fr-FR"/>
        </a:p>
      </dgm:t>
    </dgm:pt>
    <dgm:pt modelId="{1C9F3F9B-D760-420B-B2DE-E8C15DDB00DA}">
      <dgm:prSet/>
      <dgm:spPr/>
      <dgm:t>
        <a:bodyPr/>
        <a:lstStyle/>
        <a:p>
          <a:r>
            <a:rPr lang="fr-FR" dirty="0"/>
            <a:t>Composition of </a:t>
          </a:r>
          <a:r>
            <a:rPr lang="fr-FR" dirty="0" err="1"/>
            <a:t>product</a:t>
          </a:r>
          <a:endParaRPr lang="fr-FR" dirty="0"/>
        </a:p>
      </dgm:t>
    </dgm:pt>
    <dgm:pt modelId="{0ED2C713-6A52-4C40-AFC9-F8FEAEB5280B}" type="parTrans" cxnId="{B455C71A-93AA-44F7-AA9A-BAFE54205F58}">
      <dgm:prSet/>
      <dgm:spPr/>
      <dgm:t>
        <a:bodyPr/>
        <a:lstStyle/>
        <a:p>
          <a:endParaRPr lang="fr-FR"/>
        </a:p>
      </dgm:t>
    </dgm:pt>
    <dgm:pt modelId="{98560E02-61AC-4793-B8D6-85B7856F3CC9}" type="sibTrans" cxnId="{B455C71A-93AA-44F7-AA9A-BAFE54205F58}">
      <dgm:prSet/>
      <dgm:spPr/>
      <dgm:t>
        <a:bodyPr/>
        <a:lstStyle/>
        <a:p>
          <a:endParaRPr lang="fr-FR"/>
        </a:p>
      </dgm:t>
    </dgm:pt>
    <dgm:pt modelId="{97E828C4-1AF8-426B-8C28-96B436FB9367}">
      <dgm:prSet/>
      <dgm:spPr/>
      <dgm:t>
        <a:bodyPr/>
        <a:lstStyle/>
        <a:p>
          <a:r>
            <a:rPr lang="fr-FR" dirty="0" err="1"/>
            <a:t>Temperature</a:t>
          </a:r>
          <a:r>
            <a:rPr lang="fr-FR" dirty="0"/>
            <a:t> of the </a:t>
          </a:r>
          <a:r>
            <a:rPr lang="fr-FR" dirty="0" err="1"/>
            <a:t>fridge</a:t>
          </a:r>
          <a:r>
            <a:rPr lang="fr-FR" dirty="0"/>
            <a:t> vs </a:t>
          </a:r>
          <a:r>
            <a:rPr lang="fr-FR" dirty="0" err="1"/>
            <a:t>recommended</a:t>
          </a:r>
          <a:r>
            <a:rPr lang="fr-FR" dirty="0"/>
            <a:t> </a:t>
          </a:r>
          <a:r>
            <a:rPr lang="fr-FR" dirty="0" err="1"/>
            <a:t>product</a:t>
          </a:r>
          <a:r>
            <a:rPr lang="fr-FR" dirty="0"/>
            <a:t> </a:t>
          </a:r>
          <a:r>
            <a:rPr lang="fr-FR" dirty="0" err="1"/>
            <a:t>temperature</a:t>
          </a:r>
          <a:endParaRPr lang="fr-FR" dirty="0"/>
        </a:p>
      </dgm:t>
    </dgm:pt>
    <dgm:pt modelId="{3277E115-4E1C-4B81-A48D-07BF735B4151}" type="parTrans" cxnId="{CDBD5C88-7850-49B7-9370-141B69C58E47}">
      <dgm:prSet/>
      <dgm:spPr/>
      <dgm:t>
        <a:bodyPr/>
        <a:lstStyle/>
        <a:p>
          <a:endParaRPr lang="fr-FR"/>
        </a:p>
      </dgm:t>
    </dgm:pt>
    <dgm:pt modelId="{E3BF166A-A3A9-4D65-8FA2-55F97153E4AC}" type="sibTrans" cxnId="{CDBD5C88-7850-49B7-9370-141B69C58E47}">
      <dgm:prSet/>
      <dgm:spPr/>
      <dgm:t>
        <a:bodyPr/>
        <a:lstStyle/>
        <a:p>
          <a:endParaRPr lang="fr-FR"/>
        </a:p>
      </dgm:t>
    </dgm:pt>
    <dgm:pt modelId="{1295C267-622C-4AF5-894A-C83CE0D54166}">
      <dgm:prSet/>
      <dgm:spPr/>
      <dgm:t>
        <a:bodyPr/>
        <a:lstStyle/>
        <a:p>
          <a:r>
            <a:rPr lang="fr-FR" dirty="0" err="1"/>
            <a:t>Add</a:t>
          </a:r>
          <a:r>
            <a:rPr lang="fr-FR" dirty="0"/>
            <a:t> </a:t>
          </a:r>
          <a:r>
            <a:rPr lang="fr-FR" dirty="0" err="1"/>
            <a:t>missing</a:t>
          </a:r>
          <a:r>
            <a:rPr lang="fr-FR" dirty="0"/>
            <a:t> </a:t>
          </a:r>
          <a:r>
            <a:rPr lang="fr-FR" dirty="0" err="1"/>
            <a:t>product</a:t>
          </a:r>
          <a:r>
            <a:rPr lang="fr-FR" dirty="0"/>
            <a:t> to a shopping </a:t>
          </a:r>
          <a:r>
            <a:rPr lang="fr-FR" dirty="0" err="1"/>
            <a:t>list</a:t>
          </a:r>
          <a:r>
            <a:rPr lang="fr-FR" dirty="0"/>
            <a:t> </a:t>
          </a:r>
        </a:p>
      </dgm:t>
    </dgm:pt>
    <dgm:pt modelId="{BE94FB94-9A09-4D65-BAC9-7BEC2976493C}" type="parTrans" cxnId="{D3366648-0DF3-4FAF-B428-F3592C924568}">
      <dgm:prSet/>
      <dgm:spPr/>
    </dgm:pt>
    <dgm:pt modelId="{E7062AB7-4707-4BB3-B8F2-29C5B4DC73EE}" type="sibTrans" cxnId="{D3366648-0DF3-4FAF-B428-F3592C924568}">
      <dgm:prSet/>
      <dgm:spPr/>
    </dgm:pt>
    <dgm:pt modelId="{BEF05B09-A002-480F-B2E4-8C5918DCD584}" type="pres">
      <dgm:prSet presAssocID="{01439DB1-0A4A-43D1-B274-44B760614AF3}" presName="linearFlow" presStyleCnt="0">
        <dgm:presLayoutVars>
          <dgm:dir/>
          <dgm:animLvl val="lvl"/>
          <dgm:resizeHandles val="exact"/>
        </dgm:presLayoutVars>
      </dgm:prSet>
      <dgm:spPr/>
    </dgm:pt>
    <dgm:pt modelId="{2191C955-9819-47D1-B089-30D31E225715}" type="pres">
      <dgm:prSet presAssocID="{CED9DB7A-9C75-4BB5-9766-870ECECF849A}" presName="composite" presStyleCnt="0"/>
      <dgm:spPr/>
    </dgm:pt>
    <dgm:pt modelId="{8A85CE10-EE1A-46CC-8D69-7BACFFED7080}" type="pres">
      <dgm:prSet presAssocID="{CED9DB7A-9C75-4BB5-9766-870ECECF849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8C619223-E454-430F-BFC8-2367774181B5}" type="pres">
      <dgm:prSet presAssocID="{CED9DB7A-9C75-4BB5-9766-870ECECF849A}" presName="descendantText" presStyleLbl="alignAcc1" presStyleIdx="0" presStyleCnt="2" custLinFactNeighborX="0">
        <dgm:presLayoutVars>
          <dgm:bulletEnabled val="1"/>
        </dgm:presLayoutVars>
      </dgm:prSet>
      <dgm:spPr/>
    </dgm:pt>
    <dgm:pt modelId="{C7BF06A9-1868-4BC5-8D98-4B988ED2A454}" type="pres">
      <dgm:prSet presAssocID="{C378D672-2275-4F42-84D9-D61C1EFF86DF}" presName="sp" presStyleCnt="0"/>
      <dgm:spPr/>
    </dgm:pt>
    <dgm:pt modelId="{9A73DDC2-07AD-4872-8970-F6ED20CA4888}" type="pres">
      <dgm:prSet presAssocID="{8274DF57-45F2-4F66-8E04-2359DF278407}" presName="composite" presStyleCnt="0"/>
      <dgm:spPr/>
    </dgm:pt>
    <dgm:pt modelId="{FF6FAAE8-DD77-47A1-A11C-B9272FAC3441}" type="pres">
      <dgm:prSet presAssocID="{8274DF57-45F2-4F66-8E04-2359DF278407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3C5993DC-0932-4363-84DC-46DE2AC3DEDB}" type="pres">
      <dgm:prSet presAssocID="{8274DF57-45F2-4F66-8E04-2359DF278407}" presName="descendantText" presStyleLbl="alignAcc1" presStyleIdx="1" presStyleCnt="2" custLinFactNeighborX="0">
        <dgm:presLayoutVars>
          <dgm:bulletEnabled val="1"/>
        </dgm:presLayoutVars>
      </dgm:prSet>
      <dgm:spPr/>
    </dgm:pt>
  </dgm:ptLst>
  <dgm:cxnLst>
    <dgm:cxn modelId="{C23F8914-CE75-47AA-B9D0-C0C86CC81B05}" type="presOf" srcId="{D0788A0C-1A6B-49C3-A9CC-BB232C24B38F}" destId="{3C5993DC-0932-4363-84DC-46DE2AC3DEDB}" srcOrd="0" destOrd="1" presId="urn:microsoft.com/office/officeart/2005/8/layout/chevron2"/>
    <dgm:cxn modelId="{B455C71A-93AA-44F7-AA9A-BAFE54205F58}" srcId="{CED9DB7A-9C75-4BB5-9766-870ECECF849A}" destId="{1C9F3F9B-D760-420B-B2DE-E8C15DDB00DA}" srcOrd="3" destOrd="0" parTransId="{0ED2C713-6A52-4C40-AFC9-F8FEAEB5280B}" sibTransId="{98560E02-61AC-4793-B8D6-85B7856F3CC9}"/>
    <dgm:cxn modelId="{1E8CC43E-B0E6-41F3-90BA-6DDF60E38104}" type="presOf" srcId="{1C9F3F9B-D760-420B-B2DE-E8C15DDB00DA}" destId="{8C619223-E454-430F-BFC8-2367774181B5}" srcOrd="0" destOrd="3" presId="urn:microsoft.com/office/officeart/2005/8/layout/chevron2"/>
    <dgm:cxn modelId="{330B265D-918E-4157-9DA5-F342612DD821}" type="presOf" srcId="{01439DB1-0A4A-43D1-B274-44B760614AF3}" destId="{BEF05B09-A002-480F-B2E4-8C5918DCD584}" srcOrd="0" destOrd="0" presId="urn:microsoft.com/office/officeart/2005/8/layout/chevron2"/>
    <dgm:cxn modelId="{94D9D75F-BD54-4F2D-B168-E1CE0ED6C040}" type="presOf" srcId="{A7E1E5C7-90C6-4E89-BE53-E4518F462C29}" destId="{8C619223-E454-430F-BFC8-2367774181B5}" srcOrd="0" destOrd="0" presId="urn:microsoft.com/office/officeart/2005/8/layout/chevron2"/>
    <dgm:cxn modelId="{E04ADA65-62A1-46FB-9BB2-6E8BF586FB0B}" srcId="{8274DF57-45F2-4F66-8E04-2359DF278407}" destId="{8B5BC79A-6D11-4D7E-8496-49F20EA46754}" srcOrd="2" destOrd="0" parTransId="{09DC0D98-D155-4C9F-9D81-DC3809EBB1C4}" sibTransId="{3564E114-1A99-49A1-9796-563489572673}"/>
    <dgm:cxn modelId="{D3366648-0DF3-4FAF-B428-F3592C924568}" srcId="{8274DF57-45F2-4F66-8E04-2359DF278407}" destId="{1295C267-622C-4AF5-894A-C83CE0D54166}" srcOrd="3" destOrd="0" parTransId="{BE94FB94-9A09-4D65-BAC9-7BEC2976493C}" sibTransId="{E7062AB7-4707-4BB3-B8F2-29C5B4DC73EE}"/>
    <dgm:cxn modelId="{1EA07268-76DB-4DCB-935A-A61A3317EE0D}" srcId="{01439DB1-0A4A-43D1-B274-44B760614AF3}" destId="{8274DF57-45F2-4F66-8E04-2359DF278407}" srcOrd="1" destOrd="0" parTransId="{4632D4C7-51DE-4EBB-BC51-D3D27680CCA7}" sibTransId="{5DEB64C0-61BC-415A-8CE6-7F154D7D4938}"/>
    <dgm:cxn modelId="{13AA044A-803F-4AA3-8C6D-FA9A99A273FD}" type="presOf" srcId="{A3C35EAE-D8BF-47B0-B7A7-45CB22BF6DBC}" destId="{3C5993DC-0932-4363-84DC-46DE2AC3DEDB}" srcOrd="0" destOrd="4" presId="urn:microsoft.com/office/officeart/2005/8/layout/chevron2"/>
    <dgm:cxn modelId="{BAE1036B-F133-44D6-8545-A832A2DCEBF3}" srcId="{CED9DB7A-9C75-4BB5-9766-870ECECF849A}" destId="{CC9C80E4-4B71-49DE-A2C5-E3CB2F2081A8}" srcOrd="1" destOrd="0" parTransId="{12423B21-B4B5-4305-A57C-0C5188C5B244}" sibTransId="{E4BA6885-76EA-4BA0-B82F-B228001CFE45}"/>
    <dgm:cxn modelId="{CDA02A70-B42F-4F7A-B66E-4DBF4F99C6DB}" type="presOf" srcId="{5756B3E4-A321-49EF-A577-658730AF718D}" destId="{8C619223-E454-430F-BFC8-2367774181B5}" srcOrd="0" destOrd="2" presId="urn:microsoft.com/office/officeart/2005/8/layout/chevron2"/>
    <dgm:cxn modelId="{5C3D5550-F81C-477C-BB76-7D16CDB9332F}" type="presOf" srcId="{CC9C80E4-4B71-49DE-A2C5-E3CB2F2081A8}" destId="{8C619223-E454-430F-BFC8-2367774181B5}" srcOrd="0" destOrd="1" presId="urn:microsoft.com/office/officeart/2005/8/layout/chevron2"/>
    <dgm:cxn modelId="{C122E754-988D-441E-AED7-D7BE8FC80A7D}" srcId="{8274DF57-45F2-4F66-8E04-2359DF278407}" destId="{E6B87910-44A0-4FE2-9F28-30827E8E253D}" srcOrd="0" destOrd="0" parTransId="{1D5B4A1D-ECBD-4C83-89F1-4EDE26843B97}" sibTransId="{00B5CFCB-4F8C-41E4-A1AD-D4B521855529}"/>
    <dgm:cxn modelId="{CDBD5C88-7850-49B7-9370-141B69C58E47}" srcId="{CED9DB7A-9C75-4BB5-9766-870ECECF849A}" destId="{97E828C4-1AF8-426B-8C28-96B436FB9367}" srcOrd="4" destOrd="0" parTransId="{3277E115-4E1C-4B81-A48D-07BF735B4151}" sibTransId="{E3BF166A-A3A9-4D65-8FA2-55F97153E4AC}"/>
    <dgm:cxn modelId="{0F7C0B89-0142-47FD-A143-E9163A8162B6}" srcId="{CED9DB7A-9C75-4BB5-9766-870ECECF849A}" destId="{5756B3E4-A321-49EF-A577-658730AF718D}" srcOrd="2" destOrd="0" parTransId="{321C9C9F-194B-456B-9309-A9DBAE1418BA}" sibTransId="{181712A2-96C1-430C-9CE5-3657D72A4144}"/>
    <dgm:cxn modelId="{AF07FDA5-2C74-442B-814C-B84E64F890BD}" type="presOf" srcId="{CED9DB7A-9C75-4BB5-9766-870ECECF849A}" destId="{8A85CE10-EE1A-46CC-8D69-7BACFFED7080}" srcOrd="0" destOrd="0" presId="urn:microsoft.com/office/officeart/2005/8/layout/chevron2"/>
    <dgm:cxn modelId="{75A63FA7-8E1D-418E-9454-CA214ECCF109}" srcId="{CED9DB7A-9C75-4BB5-9766-870ECECF849A}" destId="{A7E1E5C7-90C6-4E89-BE53-E4518F462C29}" srcOrd="0" destOrd="0" parTransId="{0EC68906-DE9C-4BAC-B716-282E5A0A749D}" sibTransId="{728C963E-21D1-4D72-AEA8-1408ED64EF83}"/>
    <dgm:cxn modelId="{3D0690A8-9D84-4DA0-B9D1-730680742C74}" srcId="{8274DF57-45F2-4F66-8E04-2359DF278407}" destId="{D0788A0C-1A6B-49C3-A9CC-BB232C24B38F}" srcOrd="1" destOrd="0" parTransId="{00DA05B6-66E6-4D25-A8BE-328533FE5E41}" sibTransId="{E8BF3FCD-D725-4B31-A056-B77E7BD20193}"/>
    <dgm:cxn modelId="{1D2900A9-371E-4A30-9345-5B56D0AB654B}" type="presOf" srcId="{1295C267-622C-4AF5-894A-C83CE0D54166}" destId="{3C5993DC-0932-4363-84DC-46DE2AC3DEDB}" srcOrd="0" destOrd="3" presId="urn:microsoft.com/office/officeart/2005/8/layout/chevron2"/>
    <dgm:cxn modelId="{F6C39AB8-DCD7-49FC-AA18-2916700E2F86}" type="presOf" srcId="{97E828C4-1AF8-426B-8C28-96B436FB9367}" destId="{8C619223-E454-430F-BFC8-2367774181B5}" srcOrd="0" destOrd="4" presId="urn:microsoft.com/office/officeart/2005/8/layout/chevron2"/>
    <dgm:cxn modelId="{C1686ED5-DD82-4E9D-954E-8B655A9DBA32}" srcId="{01439DB1-0A4A-43D1-B274-44B760614AF3}" destId="{CED9DB7A-9C75-4BB5-9766-870ECECF849A}" srcOrd="0" destOrd="0" parTransId="{BC3FA39F-5D2F-4117-BCA3-69404B8147C0}" sibTransId="{C378D672-2275-4F42-84D9-D61C1EFF86DF}"/>
    <dgm:cxn modelId="{5BEC07D9-ADD1-4D08-B1EF-76AE0EAFDDBF}" type="presOf" srcId="{E6B87910-44A0-4FE2-9F28-30827E8E253D}" destId="{3C5993DC-0932-4363-84DC-46DE2AC3DEDB}" srcOrd="0" destOrd="0" presId="urn:microsoft.com/office/officeart/2005/8/layout/chevron2"/>
    <dgm:cxn modelId="{6D76A2DB-FC9F-42A5-9965-C5E380A5D24A}" type="presOf" srcId="{8274DF57-45F2-4F66-8E04-2359DF278407}" destId="{FF6FAAE8-DD77-47A1-A11C-B9272FAC3441}" srcOrd="0" destOrd="0" presId="urn:microsoft.com/office/officeart/2005/8/layout/chevron2"/>
    <dgm:cxn modelId="{161BFDE1-DF16-4EAE-89A8-BD27EAF6905C}" srcId="{8274DF57-45F2-4F66-8E04-2359DF278407}" destId="{A3C35EAE-D8BF-47B0-B7A7-45CB22BF6DBC}" srcOrd="4" destOrd="0" parTransId="{51B460F4-AA63-4BD1-B638-33BB04BCDE3C}" sibTransId="{4D592414-5A99-47DF-BC32-CDF672940B3F}"/>
    <dgm:cxn modelId="{7ACB7CEC-49C1-4A36-A149-1D19278322B8}" type="presOf" srcId="{8B5BC79A-6D11-4D7E-8496-49F20EA46754}" destId="{3C5993DC-0932-4363-84DC-46DE2AC3DEDB}" srcOrd="0" destOrd="2" presId="urn:microsoft.com/office/officeart/2005/8/layout/chevron2"/>
    <dgm:cxn modelId="{BB3AECBB-BD64-4805-BF63-F4F3094E8AAF}" type="presParOf" srcId="{BEF05B09-A002-480F-B2E4-8C5918DCD584}" destId="{2191C955-9819-47D1-B089-30D31E225715}" srcOrd="0" destOrd="0" presId="urn:microsoft.com/office/officeart/2005/8/layout/chevron2"/>
    <dgm:cxn modelId="{ED796EE7-4E0A-4EEE-9C05-E000B8837B39}" type="presParOf" srcId="{2191C955-9819-47D1-B089-30D31E225715}" destId="{8A85CE10-EE1A-46CC-8D69-7BACFFED7080}" srcOrd="0" destOrd="0" presId="urn:microsoft.com/office/officeart/2005/8/layout/chevron2"/>
    <dgm:cxn modelId="{6A797D40-5391-4EEE-B5DE-437510240434}" type="presParOf" srcId="{2191C955-9819-47D1-B089-30D31E225715}" destId="{8C619223-E454-430F-BFC8-2367774181B5}" srcOrd="1" destOrd="0" presId="urn:microsoft.com/office/officeart/2005/8/layout/chevron2"/>
    <dgm:cxn modelId="{F5BDEFAB-8C6D-443F-A07A-8A5FFA3FABFE}" type="presParOf" srcId="{BEF05B09-A002-480F-B2E4-8C5918DCD584}" destId="{C7BF06A9-1868-4BC5-8D98-4B988ED2A454}" srcOrd="1" destOrd="0" presId="urn:microsoft.com/office/officeart/2005/8/layout/chevron2"/>
    <dgm:cxn modelId="{684BEA42-0FEE-4C50-8344-AAB3B20DDF42}" type="presParOf" srcId="{BEF05B09-A002-480F-B2E4-8C5918DCD584}" destId="{9A73DDC2-07AD-4872-8970-F6ED20CA4888}" srcOrd="2" destOrd="0" presId="urn:microsoft.com/office/officeart/2005/8/layout/chevron2"/>
    <dgm:cxn modelId="{2970E8DD-05EA-481A-8D2E-8CB152B9F8D2}" type="presParOf" srcId="{9A73DDC2-07AD-4872-8970-F6ED20CA4888}" destId="{FF6FAAE8-DD77-47A1-A11C-B9272FAC3441}" srcOrd="0" destOrd="0" presId="urn:microsoft.com/office/officeart/2005/8/layout/chevron2"/>
    <dgm:cxn modelId="{ADC90628-C146-4302-A44A-FDF3B4483859}" type="presParOf" srcId="{9A73DDC2-07AD-4872-8970-F6ED20CA4888}" destId="{3C5993DC-0932-4363-84DC-46DE2AC3DE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CE10-EE1A-46CC-8D69-7BACFFED7080}">
      <dsp:nvSpPr>
        <dsp:cNvPr id="0" name=""/>
        <dsp:cNvSpPr/>
      </dsp:nvSpPr>
      <dsp:spPr>
        <a:xfrm rot="5400000">
          <a:off x="-220680" y="221150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Produc Infrastructure</a:t>
          </a:r>
        </a:p>
      </dsp:txBody>
      <dsp:txXfrm rot="-5400000">
        <a:off x="1" y="515391"/>
        <a:ext cx="1029841" cy="441360"/>
      </dsp:txXfrm>
    </dsp:sp>
    <dsp:sp modelId="{8C619223-E454-430F-BFC8-2367774181B5}">
      <dsp:nvSpPr>
        <dsp:cNvPr id="0" name=""/>
        <dsp:cNvSpPr/>
      </dsp:nvSpPr>
      <dsp:spPr>
        <a:xfrm rot="5400000">
          <a:off x="4896911" y="-3866599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000" kern="1200" dirty="0" err="1"/>
            <a:t>Fridge</a:t>
          </a:r>
          <a:r>
            <a:rPr lang="fr-FR" sz="3000" kern="1200" dirty="0"/>
            <a:t> components</a:t>
          </a:r>
        </a:p>
      </dsp:txBody>
      <dsp:txXfrm rot="-5400000">
        <a:off x="1029842" y="47152"/>
        <a:ext cx="8643738" cy="862917"/>
      </dsp:txXfrm>
    </dsp:sp>
    <dsp:sp modelId="{FF6FAAE8-DD77-47A1-A11C-B9272FAC3441}">
      <dsp:nvSpPr>
        <dsp:cNvPr id="0" name=""/>
        <dsp:cNvSpPr/>
      </dsp:nvSpPr>
      <dsp:spPr>
        <a:xfrm rot="5400000">
          <a:off x="-220680" y="1496441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 err="1"/>
            <a:t>Sensors</a:t>
          </a:r>
          <a:endParaRPr lang="fr-FR" sz="1500" kern="1200" dirty="0"/>
        </a:p>
      </dsp:txBody>
      <dsp:txXfrm rot="-5400000">
        <a:off x="1" y="1790682"/>
        <a:ext cx="1029841" cy="441360"/>
      </dsp:txXfrm>
    </dsp:sp>
    <dsp:sp modelId="{3C5993DC-0932-4363-84DC-46DE2AC3DEDB}">
      <dsp:nvSpPr>
        <dsp:cNvPr id="0" name=""/>
        <dsp:cNvSpPr/>
      </dsp:nvSpPr>
      <dsp:spPr>
        <a:xfrm rot="5400000">
          <a:off x="4896911" y="-2591308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000" kern="1200" dirty="0"/>
            <a:t>Camera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000" b="0" i="0" kern="1200" dirty="0" err="1"/>
            <a:t>weighing</a:t>
          </a:r>
          <a:r>
            <a:rPr lang="fr-FR" sz="3000" b="0" i="0" kern="1200" dirty="0"/>
            <a:t> machine</a:t>
          </a:r>
          <a:endParaRPr lang="fr-FR" sz="3000" kern="1200" dirty="0"/>
        </a:p>
      </dsp:txBody>
      <dsp:txXfrm rot="-5400000">
        <a:off x="1029842" y="1322443"/>
        <a:ext cx="8643738" cy="862917"/>
      </dsp:txXfrm>
    </dsp:sp>
    <dsp:sp modelId="{24CD95F5-842E-4E3E-B71F-5A773268A62D}">
      <dsp:nvSpPr>
        <dsp:cNvPr id="0" name=""/>
        <dsp:cNvSpPr/>
      </dsp:nvSpPr>
      <dsp:spPr>
        <a:xfrm rot="5400000">
          <a:off x="-220680" y="2771733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Connectivity</a:t>
          </a:r>
        </a:p>
      </dsp:txBody>
      <dsp:txXfrm rot="-5400000">
        <a:off x="1" y="3065974"/>
        <a:ext cx="1029841" cy="441360"/>
      </dsp:txXfrm>
    </dsp:sp>
    <dsp:sp modelId="{E6F3EA6D-695A-4C77-86E0-4DF15E991D99}">
      <dsp:nvSpPr>
        <dsp:cNvPr id="0" name=""/>
        <dsp:cNvSpPr/>
      </dsp:nvSpPr>
      <dsp:spPr>
        <a:xfrm rot="5400000">
          <a:off x="4896911" y="-1316016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000" kern="1200" dirty="0"/>
            <a:t>Wireless</a:t>
          </a:r>
        </a:p>
      </dsp:txBody>
      <dsp:txXfrm rot="-5400000">
        <a:off x="1029842" y="2597735"/>
        <a:ext cx="8643738" cy="862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CE10-EE1A-46CC-8D69-7BACFFED7080}">
      <dsp:nvSpPr>
        <dsp:cNvPr id="0" name=""/>
        <dsp:cNvSpPr/>
      </dsp:nvSpPr>
      <dsp:spPr>
        <a:xfrm rot="5400000">
          <a:off x="-265789" y="268325"/>
          <a:ext cx="1771929" cy="1240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Analytics</a:t>
          </a:r>
        </a:p>
      </dsp:txBody>
      <dsp:txXfrm rot="-5400000">
        <a:off x="1" y="622710"/>
        <a:ext cx="1240350" cy="531579"/>
      </dsp:txXfrm>
    </dsp:sp>
    <dsp:sp modelId="{8C619223-E454-430F-BFC8-2367774181B5}">
      <dsp:nvSpPr>
        <dsp:cNvPr id="0" name=""/>
        <dsp:cNvSpPr/>
      </dsp:nvSpPr>
      <dsp:spPr>
        <a:xfrm rot="5400000">
          <a:off x="5290192" y="-4047305"/>
          <a:ext cx="1151753" cy="92514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Quantity</a:t>
          </a:r>
          <a:r>
            <a:rPr lang="fr-FR" sz="1400" kern="1200" dirty="0"/>
            <a:t> of </a:t>
          </a:r>
          <a:r>
            <a:rPr lang="fr-FR" sz="1400" kern="1200" dirty="0" err="1"/>
            <a:t>each</a:t>
          </a:r>
          <a:r>
            <a:rPr lang="fr-FR" sz="1400" kern="1200" dirty="0"/>
            <a:t> </a:t>
          </a:r>
          <a:r>
            <a:rPr lang="fr-FR" sz="1400" kern="1200" dirty="0" err="1"/>
            <a:t>product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Category</a:t>
          </a:r>
          <a:r>
            <a:rPr lang="fr-FR" sz="1400" kern="1200" dirty="0"/>
            <a:t> of </a:t>
          </a:r>
          <a:r>
            <a:rPr lang="fr-FR" sz="1400" kern="1200" dirty="0" err="1"/>
            <a:t>products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/>
            <a:t>Expiration date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/>
            <a:t>Composition of </a:t>
          </a:r>
          <a:r>
            <a:rPr lang="fr-FR" sz="1400" kern="1200" dirty="0" err="1"/>
            <a:t>product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Temperature</a:t>
          </a:r>
          <a:r>
            <a:rPr lang="fr-FR" sz="1400" kern="1200" dirty="0"/>
            <a:t> of the </a:t>
          </a:r>
          <a:r>
            <a:rPr lang="fr-FR" sz="1400" kern="1200" dirty="0" err="1"/>
            <a:t>fridge</a:t>
          </a:r>
          <a:r>
            <a:rPr lang="fr-FR" sz="1400" kern="1200" dirty="0"/>
            <a:t> vs </a:t>
          </a:r>
          <a:r>
            <a:rPr lang="fr-FR" sz="1400" kern="1200" dirty="0" err="1"/>
            <a:t>recommended</a:t>
          </a:r>
          <a:r>
            <a:rPr lang="fr-FR" sz="1400" kern="1200" dirty="0"/>
            <a:t> </a:t>
          </a:r>
          <a:r>
            <a:rPr lang="fr-FR" sz="1400" kern="1200" dirty="0" err="1"/>
            <a:t>product</a:t>
          </a:r>
          <a:r>
            <a:rPr lang="fr-FR" sz="1400" kern="1200" dirty="0"/>
            <a:t> </a:t>
          </a:r>
          <a:r>
            <a:rPr lang="fr-FR" sz="1400" kern="1200" dirty="0" err="1"/>
            <a:t>temperature</a:t>
          </a:r>
          <a:endParaRPr lang="fr-FR" sz="1400" kern="1200" dirty="0"/>
        </a:p>
      </dsp:txBody>
      <dsp:txXfrm rot="-5400000">
        <a:off x="1240350" y="58761"/>
        <a:ext cx="9195213" cy="1039305"/>
      </dsp:txXfrm>
    </dsp:sp>
    <dsp:sp modelId="{FF6FAAE8-DD77-47A1-A11C-B9272FAC3441}">
      <dsp:nvSpPr>
        <dsp:cNvPr id="0" name=""/>
        <dsp:cNvSpPr/>
      </dsp:nvSpPr>
      <dsp:spPr>
        <a:xfrm rot="5400000">
          <a:off x="-265789" y="1748874"/>
          <a:ext cx="1771929" cy="1240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Smart App</a:t>
          </a:r>
        </a:p>
      </dsp:txBody>
      <dsp:txXfrm rot="-5400000">
        <a:off x="1" y="2103259"/>
        <a:ext cx="1240350" cy="531579"/>
      </dsp:txXfrm>
    </dsp:sp>
    <dsp:sp modelId="{3C5993DC-0932-4363-84DC-46DE2AC3DEDB}">
      <dsp:nvSpPr>
        <dsp:cNvPr id="0" name=""/>
        <dsp:cNvSpPr/>
      </dsp:nvSpPr>
      <dsp:spPr>
        <a:xfrm rot="5400000">
          <a:off x="5290192" y="-2566757"/>
          <a:ext cx="1151753" cy="92514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/>
            <a:t>Track the </a:t>
          </a:r>
          <a:r>
            <a:rPr lang="fr-FR" sz="1400" kern="1200" dirty="0" err="1"/>
            <a:t>remaining</a:t>
          </a:r>
          <a:r>
            <a:rPr lang="fr-FR" sz="1400" kern="1200" dirty="0"/>
            <a:t> </a:t>
          </a:r>
          <a:r>
            <a:rPr lang="fr-FR" sz="1400" kern="1200" dirty="0" err="1"/>
            <a:t>food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Get</a:t>
          </a:r>
          <a:r>
            <a:rPr lang="fr-FR" sz="1400" kern="1200" dirty="0"/>
            <a:t> notification </a:t>
          </a:r>
          <a:r>
            <a:rPr lang="fr-FR" sz="1400" kern="1200" dirty="0" err="1"/>
            <a:t>when</a:t>
          </a:r>
          <a:r>
            <a:rPr lang="fr-FR" sz="1400" kern="1200" dirty="0"/>
            <a:t> essential </a:t>
          </a:r>
          <a:r>
            <a:rPr lang="fr-FR" sz="1400" kern="1200" dirty="0" err="1"/>
            <a:t>products</a:t>
          </a:r>
          <a:r>
            <a:rPr lang="fr-FR" sz="1400" kern="1200" dirty="0"/>
            <a:t> are </a:t>
          </a:r>
          <a:r>
            <a:rPr lang="fr-FR" sz="1400" kern="1200" dirty="0" err="1"/>
            <a:t>missing</a:t>
          </a:r>
          <a:r>
            <a:rPr lang="fr-FR" sz="1400" kern="1200" dirty="0"/>
            <a:t> (</a:t>
          </a:r>
          <a:r>
            <a:rPr lang="fr-FR" sz="1400" kern="1200" dirty="0" err="1"/>
            <a:t>example</a:t>
          </a:r>
          <a:r>
            <a:rPr lang="fr-FR" sz="1400" kern="1200" dirty="0"/>
            <a:t> </a:t>
          </a:r>
          <a:r>
            <a:rPr lang="fr-FR" sz="1400" kern="1200" dirty="0" err="1"/>
            <a:t>milk</a:t>
          </a:r>
          <a:r>
            <a:rPr lang="fr-FR" sz="1400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Get</a:t>
          </a:r>
          <a:r>
            <a:rPr lang="fr-FR" sz="1400" kern="1200" dirty="0"/>
            <a:t> </a:t>
          </a:r>
          <a:r>
            <a:rPr lang="fr-FR" sz="1400" kern="1200" dirty="0" err="1"/>
            <a:t>meal</a:t>
          </a:r>
          <a:r>
            <a:rPr lang="fr-FR" sz="1400" kern="1200" dirty="0"/>
            <a:t> </a:t>
          </a:r>
          <a:r>
            <a:rPr lang="fr-FR" sz="1400" kern="1200" dirty="0" err="1"/>
            <a:t>proposed</a:t>
          </a:r>
          <a:r>
            <a:rPr lang="fr-FR" sz="1400" kern="1200" dirty="0"/>
            <a:t> </a:t>
          </a:r>
          <a:r>
            <a:rPr lang="fr-FR" sz="1400" kern="1200" dirty="0" err="1"/>
            <a:t>with</a:t>
          </a:r>
          <a:r>
            <a:rPr lang="fr-FR" sz="1400" kern="1200" dirty="0"/>
            <a:t> </a:t>
          </a:r>
          <a:r>
            <a:rPr lang="fr-FR" sz="1400" kern="1200" dirty="0" err="1"/>
            <a:t>existing</a:t>
          </a:r>
          <a:r>
            <a:rPr lang="fr-FR" sz="1400" kern="1200" dirty="0"/>
            <a:t> </a:t>
          </a:r>
          <a:r>
            <a:rPr lang="fr-FR" sz="1400" kern="1200" dirty="0" err="1"/>
            <a:t>food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 err="1"/>
            <a:t>Add</a:t>
          </a:r>
          <a:r>
            <a:rPr lang="fr-FR" sz="1400" kern="1200" dirty="0"/>
            <a:t> </a:t>
          </a:r>
          <a:r>
            <a:rPr lang="fr-FR" sz="1400" kern="1200" dirty="0" err="1"/>
            <a:t>missing</a:t>
          </a:r>
          <a:r>
            <a:rPr lang="fr-FR" sz="1400" kern="1200" dirty="0"/>
            <a:t> </a:t>
          </a:r>
          <a:r>
            <a:rPr lang="fr-FR" sz="1400" kern="1200" dirty="0" err="1"/>
            <a:t>product</a:t>
          </a:r>
          <a:r>
            <a:rPr lang="fr-FR" sz="1400" kern="1200" dirty="0"/>
            <a:t> to a shopping </a:t>
          </a:r>
          <a:r>
            <a:rPr lang="fr-FR" sz="1400" kern="1200" dirty="0" err="1"/>
            <a:t>list</a:t>
          </a:r>
          <a:r>
            <a:rPr lang="fr-FR" sz="1400" kern="1200" dirty="0"/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/>
        </a:p>
      </dsp:txBody>
      <dsp:txXfrm rot="-5400000">
        <a:off x="1240350" y="1539309"/>
        <a:ext cx="9195213" cy="1039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04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24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127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57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4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38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38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68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91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06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89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5089015-F642-4203-B828-6970046EC864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288C697-DFE7-44F2-83CE-03D60B66C3B3}" type="slidenum">
              <a:rPr lang="fr-FR" smtClean="0"/>
              <a:t>‹#›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6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93D4-5830-4314-B02D-27851E6A8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Smart </a:t>
            </a:r>
            <a:r>
              <a:rPr lang="fr-FR" dirty="0" err="1"/>
              <a:t>Fridge</a:t>
            </a: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463C4-6B86-4910-A444-9165BCEDE7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D.BA</a:t>
            </a:r>
          </a:p>
        </p:txBody>
      </p:sp>
    </p:spTree>
    <p:extLst>
      <p:ext uri="{BB962C8B-B14F-4D97-AF65-F5344CB8AC3E}">
        <p14:creationId xmlns:p14="http://schemas.microsoft.com/office/powerpoint/2010/main" val="2047329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86F6-6D9D-4C27-977A-25E102B7F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FBE07-F772-48C8-B871-6098260C3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The </a:t>
            </a:r>
            <a:r>
              <a:rPr lang="fr-FR" dirty="0" err="1"/>
              <a:t>connected</a:t>
            </a:r>
            <a:r>
              <a:rPr lang="fr-FR" dirty="0"/>
              <a:t> </a:t>
            </a:r>
            <a:r>
              <a:rPr lang="fr-FR" dirty="0" err="1"/>
              <a:t>fridge</a:t>
            </a:r>
            <a:r>
              <a:rPr lang="fr-FR" dirty="0"/>
              <a:t> has the Following </a:t>
            </a:r>
            <a:r>
              <a:rPr lang="fr-FR" dirty="0" err="1"/>
              <a:t>functionalities</a:t>
            </a:r>
            <a:r>
              <a:rPr lang="fr-FR" dirty="0"/>
              <a:t>:</a:t>
            </a:r>
          </a:p>
          <a:p>
            <a:pPr>
              <a:buFontTx/>
              <a:buChar char="-"/>
            </a:pPr>
            <a:r>
              <a:rPr lang="fr-FR" dirty="0"/>
              <a:t>Check the </a:t>
            </a:r>
            <a:r>
              <a:rPr lang="fr-FR" dirty="0" err="1"/>
              <a:t>list</a:t>
            </a:r>
            <a:r>
              <a:rPr lang="fr-FR" dirty="0"/>
              <a:t> of </a:t>
            </a:r>
            <a:r>
              <a:rPr lang="fr-FR" dirty="0" err="1"/>
              <a:t>existing</a:t>
            </a:r>
            <a:r>
              <a:rPr lang="fr-FR" dirty="0"/>
              <a:t> </a:t>
            </a:r>
            <a:r>
              <a:rPr lang="fr-FR" dirty="0" err="1"/>
              <a:t>products</a:t>
            </a:r>
            <a:endParaRPr lang="fr-FR" dirty="0"/>
          </a:p>
          <a:p>
            <a:pPr>
              <a:buFontTx/>
              <a:buChar char="-"/>
            </a:pPr>
            <a:r>
              <a:rPr lang="fr-FR" dirty="0" err="1"/>
              <a:t>Notify</a:t>
            </a:r>
            <a:r>
              <a:rPr lang="fr-FR" dirty="0"/>
              <a:t> user </a:t>
            </a:r>
            <a:r>
              <a:rPr lang="fr-FR" dirty="0" err="1"/>
              <a:t>when</a:t>
            </a:r>
            <a:r>
              <a:rPr lang="fr-FR" dirty="0"/>
              <a:t> a </a:t>
            </a:r>
            <a:r>
              <a:rPr lang="fr-FR" dirty="0" err="1"/>
              <a:t>product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finished</a:t>
            </a:r>
            <a:endParaRPr lang="fr-FR" dirty="0"/>
          </a:p>
          <a:p>
            <a:pPr>
              <a:buFontTx/>
              <a:buChar char="-"/>
            </a:pPr>
            <a:r>
              <a:rPr lang="fr-FR" dirty="0" err="1"/>
              <a:t>Notify</a:t>
            </a:r>
            <a:r>
              <a:rPr lang="fr-FR" dirty="0"/>
              <a:t> user </a:t>
            </a:r>
            <a:r>
              <a:rPr lang="fr-FR" dirty="0" err="1"/>
              <a:t>when</a:t>
            </a:r>
            <a:r>
              <a:rPr lang="fr-FR" dirty="0"/>
              <a:t> the </a:t>
            </a:r>
            <a:r>
              <a:rPr lang="fr-FR" dirty="0" err="1"/>
              <a:t>quantity</a:t>
            </a:r>
            <a:r>
              <a:rPr lang="fr-FR" dirty="0"/>
              <a:t> of a </a:t>
            </a:r>
            <a:r>
              <a:rPr lang="fr-FR" dirty="0" err="1"/>
              <a:t>product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low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Manage shopping </a:t>
            </a:r>
            <a:r>
              <a:rPr lang="fr-FR" dirty="0" err="1"/>
              <a:t>list</a:t>
            </a:r>
            <a:r>
              <a:rPr lang="fr-FR" dirty="0"/>
              <a:t> </a:t>
            </a:r>
            <a:r>
              <a:rPr lang="fr-FR" dirty="0" err="1"/>
              <a:t>depending</a:t>
            </a:r>
            <a:r>
              <a:rPr lang="fr-FR" dirty="0"/>
              <a:t> on </a:t>
            </a:r>
            <a:r>
              <a:rPr lang="fr-FR" dirty="0" err="1"/>
              <a:t>remaining</a:t>
            </a:r>
            <a:r>
              <a:rPr lang="fr-FR" dirty="0"/>
              <a:t>/</a:t>
            </a:r>
            <a:r>
              <a:rPr lang="fr-FR" dirty="0" err="1"/>
              <a:t>missing</a:t>
            </a:r>
            <a:r>
              <a:rPr lang="fr-FR" dirty="0"/>
              <a:t> </a:t>
            </a:r>
            <a:r>
              <a:rPr lang="fr-FR" dirty="0" err="1"/>
              <a:t>products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Track </a:t>
            </a:r>
            <a:r>
              <a:rPr lang="fr-FR" dirty="0" err="1"/>
              <a:t>product</a:t>
            </a:r>
            <a:r>
              <a:rPr lang="fr-FR" dirty="0"/>
              <a:t> information</a:t>
            </a:r>
          </a:p>
          <a:p>
            <a:pPr>
              <a:buFontTx/>
              <a:buChar char="-"/>
            </a:pPr>
            <a:r>
              <a:rPr lang="fr-FR" dirty="0"/>
              <a:t>Propose a </a:t>
            </a:r>
            <a:r>
              <a:rPr lang="fr-FR" dirty="0" err="1"/>
              <a:t>meal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remaining</a:t>
            </a:r>
            <a:r>
              <a:rPr lang="fr-FR" dirty="0"/>
              <a:t> </a:t>
            </a:r>
            <a:r>
              <a:rPr lang="fr-FR" dirty="0" err="1"/>
              <a:t>existing</a:t>
            </a:r>
            <a:r>
              <a:rPr lang="fr-FR" dirty="0"/>
              <a:t> </a:t>
            </a:r>
            <a:r>
              <a:rPr lang="fr-FR" dirty="0" err="1"/>
              <a:t>products</a:t>
            </a:r>
            <a:r>
              <a:rPr lang="fr-FR" dirty="0"/>
              <a:t> to </a:t>
            </a:r>
            <a:r>
              <a:rPr lang="fr-FR" dirty="0" err="1"/>
              <a:t>avoid</a:t>
            </a:r>
            <a:r>
              <a:rPr lang="fr-FR" dirty="0"/>
              <a:t> </a:t>
            </a:r>
            <a:r>
              <a:rPr lang="fr-FR" dirty="0" err="1"/>
              <a:t>food</a:t>
            </a:r>
            <a:r>
              <a:rPr lang="fr-FR" dirty="0"/>
              <a:t> </a:t>
            </a:r>
            <a:r>
              <a:rPr lang="fr-FR" dirty="0" err="1"/>
              <a:t>wast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787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6E2F-7078-43CF-AEEA-2051E886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SCP </a:t>
            </a:r>
            <a:r>
              <a:rPr lang="fr-FR" dirty="0" err="1"/>
              <a:t>layers</a:t>
            </a:r>
            <a:endParaRPr lang="fr-FR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55DB74A-41D2-41E2-9F44-176BAF6F61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16742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507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6E2F-7078-43CF-AEEA-2051E886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SCP </a:t>
            </a:r>
            <a:r>
              <a:rPr lang="fr-FR" dirty="0" err="1"/>
              <a:t>layers</a:t>
            </a:r>
            <a:endParaRPr lang="fr-FR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55DB74A-41D2-41E2-9F44-176BAF6F61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656361"/>
              </p:ext>
            </p:extLst>
          </p:nvPr>
        </p:nvGraphicFramePr>
        <p:xfrm>
          <a:off x="1023937" y="2286000"/>
          <a:ext cx="10491788" cy="325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7203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134</TotalTime>
  <Words>125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Tw Cen MT</vt:lpstr>
      <vt:lpstr>Tw Cen MT Condensed</vt:lpstr>
      <vt:lpstr>Wingdings 3</vt:lpstr>
      <vt:lpstr>Integral</vt:lpstr>
      <vt:lpstr>Smart Fridge</vt:lpstr>
      <vt:lpstr>introduction</vt:lpstr>
      <vt:lpstr>SCP layers</vt:lpstr>
      <vt:lpstr>SCP layers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Fridge</dc:title>
  <dc:creator>Ba, Dioulde</dc:creator>
  <cp:lastModifiedBy>Ba, Dioulde</cp:lastModifiedBy>
  <cp:revision>7</cp:revision>
  <dcterms:created xsi:type="dcterms:W3CDTF">2020-05-18T12:57:33Z</dcterms:created>
  <dcterms:modified xsi:type="dcterms:W3CDTF">2020-05-18T15:12:02Z</dcterms:modified>
</cp:coreProperties>
</file>