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4"/>
  </p:sldMasterIdLst>
  <p:notesMasterIdLst>
    <p:notesMasterId r:id="rId6"/>
  </p:notes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9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59411" autoAdjust="0"/>
  </p:normalViewPr>
  <p:slideViewPr>
    <p:cSldViewPr showGuides="1">
      <p:cViewPr varScale="1">
        <p:scale>
          <a:sx n="72" d="100"/>
          <a:sy n="72" d="100"/>
        </p:scale>
        <p:origin x="135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EC604C-D59D-454B-ADA9-1B172E38D16A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E4D569-82FE-46EF-8CDF-0CB29D48E73C}">
      <dgm:prSet phldrT="[Text]" custT="1"/>
      <dgm:spPr/>
      <dgm:t>
        <a:bodyPr tIns="0" rIns="0" anchor="b" anchorCtr="0"/>
        <a:lstStyle/>
        <a:p>
          <a:r>
            <a:rPr lang="en-US" sz="2400" dirty="0" err="1">
              <a:solidFill>
                <a:schemeClr val="bg1"/>
              </a:solidFill>
              <a:latin typeface="Candara" pitchFamily="34" charset="0"/>
              <a:cs typeface="MV Boli" pitchFamily="2" charset="0"/>
            </a:rPr>
            <a:t>Wemo</a:t>
          </a:r>
          <a:r>
            <a:rPr lang="en-US" sz="2400" dirty="0">
              <a:solidFill>
                <a:schemeClr val="bg1"/>
              </a:solidFill>
              <a:latin typeface="Candara" pitchFamily="34" charset="0"/>
              <a:cs typeface="MV Boli" pitchFamily="2" charset="0"/>
            </a:rPr>
            <a:t> Smart Outlet</a:t>
          </a:r>
        </a:p>
      </dgm:t>
    </dgm:pt>
    <dgm:pt modelId="{42527C08-0336-4AB3-95B1-322DF6D5B7C3}" type="parTrans" cxnId="{6C89685C-631D-4E85-B76A-93771D8D7C9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E8ED513-5F9F-465A-93E7-6800098528D8}" type="sibTrans" cxnId="{6C89685C-631D-4E85-B76A-93771D8D7C9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C960865B-D9AC-4BD0-BDD1-01EBB17C902E}">
      <dgm:prSet phldrT="[Text]" custT="1"/>
      <dgm:spPr/>
      <dgm:t>
        <a:bodyPr tIns="0" rIns="0" anchor="b" anchorCtr="0"/>
        <a:lstStyle/>
        <a:p>
          <a:r>
            <a:rPr lang="en-US" sz="2400" dirty="0">
              <a:solidFill>
                <a:schemeClr val="bg1"/>
              </a:solidFill>
              <a:latin typeface="Candara" pitchFamily="34" charset="0"/>
              <a:cs typeface="MV Boli" pitchFamily="2" charset="0"/>
            </a:rPr>
            <a:t>Monitor connected devices</a:t>
          </a:r>
        </a:p>
      </dgm:t>
    </dgm:pt>
    <dgm:pt modelId="{C8CF41C9-AD4D-4593-883D-89EBF9F52FA4}" type="parTrans" cxnId="{CB6DBEF2-64E9-40D3-93FA-909678D2606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3E07ECB-8CCC-4E3D-822D-1323A8F7F8DD}" type="sibTrans" cxnId="{CB6DBEF2-64E9-40D3-93FA-909678D2606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02AB74B-7104-452E-9CD7-45ED3A18163E}">
      <dgm:prSet phldrT="[Text]" custT="1"/>
      <dgm:spPr/>
      <dgm:t>
        <a:bodyPr tIns="0" rIns="0" anchor="b" anchorCtr="0"/>
        <a:lstStyle/>
        <a:p>
          <a:r>
            <a:rPr lang="en-US" sz="2400">
              <a:solidFill>
                <a:schemeClr val="bg1"/>
              </a:solidFill>
              <a:latin typeface="Candara" pitchFamily="34" charset="0"/>
              <a:cs typeface="MV Boli" pitchFamily="2" charset="0"/>
            </a:rPr>
            <a:t>Control</a:t>
          </a:r>
          <a:endParaRPr lang="en-US" sz="2400" dirty="0">
            <a:solidFill>
              <a:schemeClr val="bg1"/>
            </a:solidFill>
            <a:latin typeface="Candara" pitchFamily="34" charset="0"/>
            <a:cs typeface="MV Boli" pitchFamily="2" charset="0"/>
          </a:endParaRPr>
        </a:p>
      </dgm:t>
    </dgm:pt>
    <dgm:pt modelId="{5BD58F22-70D6-410B-A76C-F6E652520D18}" type="parTrans" cxnId="{308F213F-C304-400D-B706-0E18C30EBCE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70ACF47-6CC1-4ABF-9F69-9B2C7471EECF}" type="sibTrans" cxnId="{308F213F-C304-400D-B706-0E18C30EBCE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CCA3388-76BA-4EBB-A752-C4CEDB84021F}">
      <dgm:prSet phldrT="[Text]" custT="1"/>
      <dgm:spPr/>
      <dgm:t>
        <a:bodyPr tIns="0" rIns="0" anchor="b" anchorCtr="0"/>
        <a:lstStyle/>
        <a:p>
          <a:r>
            <a:rPr lang="en-US" sz="2400" dirty="0">
              <a:solidFill>
                <a:schemeClr val="bg1"/>
              </a:solidFill>
              <a:latin typeface="Candara" pitchFamily="34" charset="0"/>
              <a:cs typeface="MV Boli" pitchFamily="2" charset="0"/>
            </a:rPr>
            <a:t>Optimize and Automate</a:t>
          </a:r>
        </a:p>
      </dgm:t>
    </dgm:pt>
    <dgm:pt modelId="{940B4AAC-07B5-42DA-BF7E-9DC34755E679}" type="sibTrans" cxnId="{A0DEB0EA-B7EF-4BD2-A00F-09EBE50059C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A82A952-CCF7-4C59-AE4A-B5BDEC162EF1}" type="parTrans" cxnId="{A0DEB0EA-B7EF-4BD2-A00F-09EBE50059C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7D437E9B-2C6E-4A83-8E6F-7313DEEC098C}" type="pres">
      <dgm:prSet presAssocID="{A7EC604C-D59D-454B-ADA9-1B172E38D16A}" presName="Name0" presStyleCnt="0">
        <dgm:presLayoutVars>
          <dgm:dir/>
        </dgm:presLayoutVars>
      </dgm:prSet>
      <dgm:spPr/>
    </dgm:pt>
    <dgm:pt modelId="{09B0CC0D-007A-4C38-B204-2AAF6C047B52}" type="pres">
      <dgm:prSet presAssocID="{30E4D569-82FE-46EF-8CDF-0CB29D48E73C}" presName="composite" presStyleCnt="0"/>
      <dgm:spPr/>
    </dgm:pt>
    <dgm:pt modelId="{CFA7AD36-8297-4EA6-B0AB-1C705C4993F6}" type="pres">
      <dgm:prSet presAssocID="{30E4D569-82FE-46EF-8CDF-0CB29D48E73C}" presName="rect2" presStyleLbl="revTx" presStyleIdx="0" presStyleCnt="4" custLinFactNeighborY="14869">
        <dgm:presLayoutVars>
          <dgm:bulletEnabled val="1"/>
        </dgm:presLayoutVars>
      </dgm:prSet>
      <dgm:spPr/>
    </dgm:pt>
    <dgm:pt modelId="{692D7DAF-39DD-41E1-8FB9-E66B789D0002}" type="pres">
      <dgm:prSet presAssocID="{30E4D569-82FE-46EF-8CDF-0CB29D48E73C}" presName="rect1" presStyleLbl="alignImgPlace1" presStyleIdx="0" presStyleCnt="4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38100"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</dgm:pt>
    <dgm:pt modelId="{1C610788-196D-4F91-B5BF-A5EA9A5EE03D}" type="pres">
      <dgm:prSet presAssocID="{0E8ED513-5F9F-465A-93E7-6800098528D8}" presName="sibTrans" presStyleCnt="0"/>
      <dgm:spPr/>
    </dgm:pt>
    <dgm:pt modelId="{F677FA96-86EA-469B-AF83-D15554E1BEF9}" type="pres">
      <dgm:prSet presAssocID="{C960865B-D9AC-4BD0-BDD1-01EBB17C902E}" presName="composite" presStyleCnt="0"/>
      <dgm:spPr/>
    </dgm:pt>
    <dgm:pt modelId="{20B396D8-C37D-4A1A-9183-34CEF9EE29B1}" type="pres">
      <dgm:prSet presAssocID="{C960865B-D9AC-4BD0-BDD1-01EBB17C902E}" presName="rect2" presStyleLbl="revTx" presStyleIdx="1" presStyleCnt="4" custLinFactNeighborY="14869">
        <dgm:presLayoutVars>
          <dgm:bulletEnabled val="1"/>
        </dgm:presLayoutVars>
      </dgm:prSet>
      <dgm:spPr/>
    </dgm:pt>
    <dgm:pt modelId="{BF319ADD-1614-4611-8B12-230D12A279D5}" type="pres">
      <dgm:prSet presAssocID="{C960865B-D9AC-4BD0-BDD1-01EBB17C902E}" presName="rect1" presStyleLbl="align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 t="-13000" b="-13000"/>
          </a:stretch>
        </a:blipFill>
        <a:ln w="38100"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</dgm:pt>
    <dgm:pt modelId="{93EAC01D-E18A-4318-A569-34A0610656FB}" type="pres">
      <dgm:prSet presAssocID="{E3E07ECB-8CCC-4E3D-822D-1323A8F7F8DD}" presName="sibTrans" presStyleCnt="0"/>
      <dgm:spPr/>
    </dgm:pt>
    <dgm:pt modelId="{90E4744B-E3E5-42EC-950A-57AF6B660EC2}" type="pres">
      <dgm:prSet presAssocID="{102AB74B-7104-452E-9CD7-45ED3A18163E}" presName="composite" presStyleCnt="0"/>
      <dgm:spPr/>
    </dgm:pt>
    <dgm:pt modelId="{44787641-52D9-445B-BD67-55B87B2FC6BB}" type="pres">
      <dgm:prSet presAssocID="{102AB74B-7104-452E-9CD7-45ED3A18163E}" presName="rect2" presStyleLbl="revTx" presStyleIdx="2" presStyleCnt="4" custLinFactNeighborY="14869">
        <dgm:presLayoutVars>
          <dgm:bulletEnabled val="1"/>
        </dgm:presLayoutVars>
      </dgm:prSet>
      <dgm:spPr/>
    </dgm:pt>
    <dgm:pt modelId="{5FE98B54-06EC-4918-883A-DF4F9CC9E079}" type="pres">
      <dgm:prSet presAssocID="{102AB74B-7104-452E-9CD7-45ED3A18163E}" presName="rect1" presStyleLbl="alignImgPlace1" presStyleIdx="2" presStyleCnt="4"/>
      <dgm:spPr>
        <a:blipFill rotWithShape="1">
          <a:blip xmlns:r="http://schemas.openxmlformats.org/officeDocument/2006/relationships" r:embed="rId3"/>
          <a:srcRect/>
          <a:stretch>
            <a:fillRect l="-8000" r="-8000"/>
          </a:stretch>
        </a:blipFill>
        <a:ln w="38100"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</dgm:pt>
    <dgm:pt modelId="{F6F9BB13-7A13-4C03-9F43-C677182988BA}" type="pres">
      <dgm:prSet presAssocID="{370ACF47-6CC1-4ABF-9F69-9B2C7471EECF}" presName="sibTrans" presStyleCnt="0"/>
      <dgm:spPr/>
    </dgm:pt>
    <dgm:pt modelId="{0B66B1DE-7061-42CD-89F6-0BEC11360EBB}" type="pres">
      <dgm:prSet presAssocID="{BCCA3388-76BA-4EBB-A752-C4CEDB84021F}" presName="composite" presStyleCnt="0"/>
      <dgm:spPr/>
    </dgm:pt>
    <dgm:pt modelId="{FBF288D0-B7AE-43C2-A33D-48E06A8511DB}" type="pres">
      <dgm:prSet presAssocID="{BCCA3388-76BA-4EBB-A752-C4CEDB84021F}" presName="rect2" presStyleLbl="revTx" presStyleIdx="3" presStyleCnt="4" custLinFactNeighborY="14869">
        <dgm:presLayoutVars>
          <dgm:bulletEnabled val="1"/>
        </dgm:presLayoutVars>
      </dgm:prSet>
      <dgm:spPr/>
    </dgm:pt>
    <dgm:pt modelId="{BDF8E2F3-D360-4B84-955B-4548C0CFEE13}" type="pres">
      <dgm:prSet presAssocID="{BCCA3388-76BA-4EBB-A752-C4CEDB84021F}" presName="rect1" presStyleLbl="alignImgPlace1" presStyleIdx="3" presStyleCnt="4"/>
      <dgm:spPr>
        <a:ln w="38100"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</dgm:pt>
  </dgm:ptLst>
  <dgm:cxnLst>
    <dgm:cxn modelId="{657FBB10-1344-47EF-8A2B-D7D1B2067074}" type="presOf" srcId="{30E4D569-82FE-46EF-8CDF-0CB29D48E73C}" destId="{CFA7AD36-8297-4EA6-B0AB-1C705C4993F6}" srcOrd="0" destOrd="0" presId="urn:microsoft.com/office/officeart/2008/layout/PictureGrid"/>
    <dgm:cxn modelId="{308F213F-C304-400D-B706-0E18C30EBCE1}" srcId="{A7EC604C-D59D-454B-ADA9-1B172E38D16A}" destId="{102AB74B-7104-452E-9CD7-45ED3A18163E}" srcOrd="2" destOrd="0" parTransId="{5BD58F22-70D6-410B-A76C-F6E652520D18}" sibTransId="{370ACF47-6CC1-4ABF-9F69-9B2C7471EECF}"/>
    <dgm:cxn modelId="{6C89685C-631D-4E85-B76A-93771D8D7C9C}" srcId="{A7EC604C-D59D-454B-ADA9-1B172E38D16A}" destId="{30E4D569-82FE-46EF-8CDF-0CB29D48E73C}" srcOrd="0" destOrd="0" parTransId="{42527C08-0336-4AB3-95B1-322DF6D5B7C3}" sibTransId="{0E8ED513-5F9F-465A-93E7-6800098528D8}"/>
    <dgm:cxn modelId="{70272B50-8139-44D5-85EC-4304E211A01D}" type="presOf" srcId="{BCCA3388-76BA-4EBB-A752-C4CEDB84021F}" destId="{FBF288D0-B7AE-43C2-A33D-48E06A8511DB}" srcOrd="0" destOrd="0" presId="urn:microsoft.com/office/officeart/2008/layout/PictureGrid"/>
    <dgm:cxn modelId="{777B4395-94B1-4F39-8A0D-61772C6DA321}" type="presOf" srcId="{C960865B-D9AC-4BD0-BDD1-01EBB17C902E}" destId="{20B396D8-C37D-4A1A-9183-34CEF9EE29B1}" srcOrd="0" destOrd="0" presId="urn:microsoft.com/office/officeart/2008/layout/PictureGrid"/>
    <dgm:cxn modelId="{7E778BB7-60C1-43EA-89F7-6DBAC68AA234}" type="presOf" srcId="{A7EC604C-D59D-454B-ADA9-1B172E38D16A}" destId="{7D437E9B-2C6E-4A83-8E6F-7313DEEC098C}" srcOrd="0" destOrd="0" presId="urn:microsoft.com/office/officeart/2008/layout/PictureGrid"/>
    <dgm:cxn modelId="{D9C66ECB-3843-447A-9E3E-C551BEB1B5EA}" type="presOf" srcId="{102AB74B-7104-452E-9CD7-45ED3A18163E}" destId="{44787641-52D9-445B-BD67-55B87B2FC6BB}" srcOrd="0" destOrd="0" presId="urn:microsoft.com/office/officeart/2008/layout/PictureGrid"/>
    <dgm:cxn modelId="{A0DEB0EA-B7EF-4BD2-A00F-09EBE50059C0}" srcId="{A7EC604C-D59D-454B-ADA9-1B172E38D16A}" destId="{BCCA3388-76BA-4EBB-A752-C4CEDB84021F}" srcOrd="3" destOrd="0" parTransId="{5A82A952-CCF7-4C59-AE4A-B5BDEC162EF1}" sibTransId="{940B4AAC-07B5-42DA-BF7E-9DC34755E679}"/>
    <dgm:cxn modelId="{CB6DBEF2-64E9-40D3-93FA-909678D2606A}" srcId="{A7EC604C-D59D-454B-ADA9-1B172E38D16A}" destId="{C960865B-D9AC-4BD0-BDD1-01EBB17C902E}" srcOrd="1" destOrd="0" parTransId="{C8CF41C9-AD4D-4593-883D-89EBF9F52FA4}" sibTransId="{E3E07ECB-8CCC-4E3D-822D-1323A8F7F8DD}"/>
    <dgm:cxn modelId="{642D1DA0-11CF-423A-9285-CD9A5C0A5991}" type="presParOf" srcId="{7D437E9B-2C6E-4A83-8E6F-7313DEEC098C}" destId="{09B0CC0D-007A-4C38-B204-2AAF6C047B52}" srcOrd="0" destOrd="0" presId="urn:microsoft.com/office/officeart/2008/layout/PictureGrid"/>
    <dgm:cxn modelId="{7E70B52D-AF2C-42B9-9582-9BE6751105C0}" type="presParOf" srcId="{09B0CC0D-007A-4C38-B204-2AAF6C047B52}" destId="{CFA7AD36-8297-4EA6-B0AB-1C705C4993F6}" srcOrd="0" destOrd="0" presId="urn:microsoft.com/office/officeart/2008/layout/PictureGrid"/>
    <dgm:cxn modelId="{8D9D4B9B-E765-46E7-907E-44C57B67C102}" type="presParOf" srcId="{09B0CC0D-007A-4C38-B204-2AAF6C047B52}" destId="{692D7DAF-39DD-41E1-8FB9-E66B789D0002}" srcOrd="1" destOrd="0" presId="urn:microsoft.com/office/officeart/2008/layout/PictureGrid"/>
    <dgm:cxn modelId="{99017068-C807-486C-B2D6-D27711A8D96F}" type="presParOf" srcId="{7D437E9B-2C6E-4A83-8E6F-7313DEEC098C}" destId="{1C610788-196D-4F91-B5BF-A5EA9A5EE03D}" srcOrd="1" destOrd="0" presId="urn:microsoft.com/office/officeart/2008/layout/PictureGrid"/>
    <dgm:cxn modelId="{DB7BEAF1-BD1F-4131-8AA0-D6B83FAFD90A}" type="presParOf" srcId="{7D437E9B-2C6E-4A83-8E6F-7313DEEC098C}" destId="{F677FA96-86EA-469B-AF83-D15554E1BEF9}" srcOrd="2" destOrd="0" presId="urn:microsoft.com/office/officeart/2008/layout/PictureGrid"/>
    <dgm:cxn modelId="{6F25A022-B319-480E-A6D2-1C1627126F03}" type="presParOf" srcId="{F677FA96-86EA-469B-AF83-D15554E1BEF9}" destId="{20B396D8-C37D-4A1A-9183-34CEF9EE29B1}" srcOrd="0" destOrd="0" presId="urn:microsoft.com/office/officeart/2008/layout/PictureGrid"/>
    <dgm:cxn modelId="{DED72349-4C1E-43B0-9EE8-B9BBC88A55EC}" type="presParOf" srcId="{F677FA96-86EA-469B-AF83-D15554E1BEF9}" destId="{BF319ADD-1614-4611-8B12-230D12A279D5}" srcOrd="1" destOrd="0" presId="urn:microsoft.com/office/officeart/2008/layout/PictureGrid"/>
    <dgm:cxn modelId="{8B7B0934-984F-4BC2-93B7-5075B24ED258}" type="presParOf" srcId="{7D437E9B-2C6E-4A83-8E6F-7313DEEC098C}" destId="{93EAC01D-E18A-4318-A569-34A0610656FB}" srcOrd="3" destOrd="0" presId="urn:microsoft.com/office/officeart/2008/layout/PictureGrid"/>
    <dgm:cxn modelId="{2A1C5773-7656-414B-820E-C8E887E1C1B6}" type="presParOf" srcId="{7D437E9B-2C6E-4A83-8E6F-7313DEEC098C}" destId="{90E4744B-E3E5-42EC-950A-57AF6B660EC2}" srcOrd="4" destOrd="0" presId="urn:microsoft.com/office/officeart/2008/layout/PictureGrid"/>
    <dgm:cxn modelId="{F6D7B278-4F0D-4872-A244-CC16BBC451D2}" type="presParOf" srcId="{90E4744B-E3E5-42EC-950A-57AF6B660EC2}" destId="{44787641-52D9-445B-BD67-55B87B2FC6BB}" srcOrd="0" destOrd="0" presId="urn:microsoft.com/office/officeart/2008/layout/PictureGrid"/>
    <dgm:cxn modelId="{3475397D-71D1-40E4-A968-8DA19B727B15}" type="presParOf" srcId="{90E4744B-E3E5-42EC-950A-57AF6B660EC2}" destId="{5FE98B54-06EC-4918-883A-DF4F9CC9E079}" srcOrd="1" destOrd="0" presId="urn:microsoft.com/office/officeart/2008/layout/PictureGrid"/>
    <dgm:cxn modelId="{32AB261B-EC23-409A-AE7F-A703EE9BCDD7}" type="presParOf" srcId="{7D437E9B-2C6E-4A83-8E6F-7313DEEC098C}" destId="{F6F9BB13-7A13-4C03-9F43-C677182988BA}" srcOrd="5" destOrd="0" presId="urn:microsoft.com/office/officeart/2008/layout/PictureGrid"/>
    <dgm:cxn modelId="{65CB5380-662C-46CC-B5A7-97415BD667E5}" type="presParOf" srcId="{7D437E9B-2C6E-4A83-8E6F-7313DEEC098C}" destId="{0B66B1DE-7061-42CD-89F6-0BEC11360EBB}" srcOrd="6" destOrd="0" presId="urn:microsoft.com/office/officeart/2008/layout/PictureGrid"/>
    <dgm:cxn modelId="{F384B5F3-1AF5-4A5C-9F57-DB0FCFB52DF2}" type="presParOf" srcId="{0B66B1DE-7061-42CD-89F6-0BEC11360EBB}" destId="{FBF288D0-B7AE-43C2-A33D-48E06A8511DB}" srcOrd="0" destOrd="0" presId="urn:microsoft.com/office/officeart/2008/layout/PictureGrid"/>
    <dgm:cxn modelId="{B71FB1C9-9DFC-4FE5-ACC1-2CE43781972D}" type="presParOf" srcId="{0B66B1DE-7061-42CD-89F6-0BEC11360EBB}" destId="{BDF8E2F3-D360-4B84-955B-4548C0CFEE13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A7AD36-8297-4EA6-B0AB-1C705C4993F6}">
      <dsp:nvSpPr>
        <dsp:cNvPr id="0" name=""/>
        <dsp:cNvSpPr/>
      </dsp:nvSpPr>
      <dsp:spPr>
        <a:xfrm>
          <a:off x="1820977" y="110480"/>
          <a:ext cx="2432875" cy="364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solidFill>
                <a:schemeClr val="bg1"/>
              </a:solidFill>
              <a:latin typeface="Candara" pitchFamily="34" charset="0"/>
              <a:cs typeface="MV Boli" pitchFamily="2" charset="0"/>
            </a:rPr>
            <a:t>Wemo</a:t>
          </a:r>
          <a:r>
            <a:rPr lang="en-US" sz="2400" kern="1200" dirty="0">
              <a:solidFill>
                <a:schemeClr val="bg1"/>
              </a:solidFill>
              <a:latin typeface="Candara" pitchFamily="34" charset="0"/>
              <a:cs typeface="MV Boli" pitchFamily="2" charset="0"/>
            </a:rPr>
            <a:t> Smart Outlet</a:t>
          </a:r>
        </a:p>
      </dsp:txBody>
      <dsp:txXfrm>
        <a:off x="1820977" y="110480"/>
        <a:ext cx="2432875" cy="364931"/>
      </dsp:txXfrm>
    </dsp:sp>
    <dsp:sp modelId="{692D7DAF-39DD-41E1-8FB9-E66B789D0002}">
      <dsp:nvSpPr>
        <dsp:cNvPr id="0" name=""/>
        <dsp:cNvSpPr/>
      </dsp:nvSpPr>
      <dsp:spPr>
        <a:xfrm>
          <a:off x="1820977" y="493480"/>
          <a:ext cx="2432875" cy="2432875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38100" cap="flat" cmpd="sng" algn="ctr">
          <a:noFill/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B396D8-C37D-4A1A-9183-34CEF9EE29B1}">
      <dsp:nvSpPr>
        <dsp:cNvPr id="0" name=""/>
        <dsp:cNvSpPr/>
      </dsp:nvSpPr>
      <dsp:spPr>
        <a:xfrm>
          <a:off x="4511028" y="110480"/>
          <a:ext cx="2432875" cy="364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  <a:latin typeface="Candara" pitchFamily="34" charset="0"/>
              <a:cs typeface="MV Boli" pitchFamily="2" charset="0"/>
            </a:rPr>
            <a:t>Monitor connected devices</a:t>
          </a:r>
        </a:p>
      </dsp:txBody>
      <dsp:txXfrm>
        <a:off x="4511028" y="110480"/>
        <a:ext cx="2432875" cy="364931"/>
      </dsp:txXfrm>
    </dsp:sp>
    <dsp:sp modelId="{BF319ADD-1614-4611-8B12-230D12A279D5}">
      <dsp:nvSpPr>
        <dsp:cNvPr id="0" name=""/>
        <dsp:cNvSpPr/>
      </dsp:nvSpPr>
      <dsp:spPr>
        <a:xfrm>
          <a:off x="4511028" y="493480"/>
          <a:ext cx="2432875" cy="2432875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t="-13000" b="-13000"/>
          </a:stretch>
        </a:blipFill>
        <a:ln w="38100" cap="flat" cmpd="sng" algn="ctr">
          <a:noFill/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787641-52D9-445B-BD67-55B87B2FC6BB}">
      <dsp:nvSpPr>
        <dsp:cNvPr id="0" name=""/>
        <dsp:cNvSpPr/>
      </dsp:nvSpPr>
      <dsp:spPr>
        <a:xfrm>
          <a:off x="1820977" y="3223905"/>
          <a:ext cx="2432875" cy="364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bg1"/>
              </a:solidFill>
              <a:latin typeface="Candara" pitchFamily="34" charset="0"/>
              <a:cs typeface="MV Boli" pitchFamily="2" charset="0"/>
            </a:rPr>
            <a:t>Control</a:t>
          </a:r>
          <a:endParaRPr lang="en-US" sz="2400" kern="1200" dirty="0">
            <a:solidFill>
              <a:schemeClr val="bg1"/>
            </a:solidFill>
            <a:latin typeface="Candara" pitchFamily="34" charset="0"/>
            <a:cs typeface="MV Boli" pitchFamily="2" charset="0"/>
          </a:endParaRPr>
        </a:p>
      </dsp:txBody>
      <dsp:txXfrm>
        <a:off x="1820977" y="3223905"/>
        <a:ext cx="2432875" cy="364931"/>
      </dsp:txXfrm>
    </dsp:sp>
    <dsp:sp modelId="{5FE98B54-06EC-4918-883A-DF4F9CC9E079}">
      <dsp:nvSpPr>
        <dsp:cNvPr id="0" name=""/>
        <dsp:cNvSpPr/>
      </dsp:nvSpPr>
      <dsp:spPr>
        <a:xfrm>
          <a:off x="1820977" y="3606905"/>
          <a:ext cx="2432875" cy="2432875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8000" r="-8000"/>
          </a:stretch>
        </a:blipFill>
        <a:ln w="38100" cap="flat" cmpd="sng" algn="ctr">
          <a:noFill/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F288D0-B7AE-43C2-A33D-48E06A8511DB}">
      <dsp:nvSpPr>
        <dsp:cNvPr id="0" name=""/>
        <dsp:cNvSpPr/>
      </dsp:nvSpPr>
      <dsp:spPr>
        <a:xfrm>
          <a:off x="4511028" y="3223905"/>
          <a:ext cx="2432875" cy="364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  <a:latin typeface="Candara" pitchFamily="34" charset="0"/>
              <a:cs typeface="MV Boli" pitchFamily="2" charset="0"/>
            </a:rPr>
            <a:t>Optimize and Automate</a:t>
          </a:r>
        </a:p>
      </dsp:txBody>
      <dsp:txXfrm>
        <a:off x="4511028" y="3223905"/>
        <a:ext cx="2432875" cy="364931"/>
      </dsp:txXfrm>
    </dsp:sp>
    <dsp:sp modelId="{BDF8E2F3-D360-4B84-955B-4548C0CFEE13}">
      <dsp:nvSpPr>
        <dsp:cNvPr id="0" name=""/>
        <dsp:cNvSpPr/>
      </dsp:nvSpPr>
      <dsp:spPr>
        <a:xfrm>
          <a:off x="4511028" y="3606905"/>
          <a:ext cx="2432875" cy="2432875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AE3A5-AE1C-401B-B043-FEBDDD4173E0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356A9-B62E-4647-AACD-B8D1A0AC5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575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b="1" dirty="0"/>
              <a:t>Pictures in SmartArt graphic </a:t>
            </a:r>
            <a:r>
              <a:rPr lang="en-US" sz="1400" b="1" baseline="0" dirty="0"/>
              <a:t>with texture background</a:t>
            </a:r>
          </a:p>
          <a:p>
            <a:r>
              <a:rPr lang="en-US" sz="1400" baseline="0" dirty="0"/>
              <a:t>(Intermediate)</a:t>
            </a:r>
          </a:p>
          <a:p>
            <a:endParaRPr lang="en-US" baseline="0" dirty="0"/>
          </a:p>
          <a:p>
            <a:r>
              <a:rPr lang="en-US" dirty="0"/>
              <a:t>To</a:t>
            </a:r>
            <a:r>
              <a:rPr lang="en-US" baseline="0" dirty="0"/>
              <a:t> reproduce the SmartArt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On the </a:t>
            </a:r>
            <a:r>
              <a:rPr lang="en-US" b="1" baseline="0" dirty="0"/>
              <a:t>Home</a:t>
            </a:r>
            <a:r>
              <a:rPr lang="en-US" baseline="0" dirty="0"/>
              <a:t> tab, in the </a:t>
            </a:r>
            <a:r>
              <a:rPr lang="en-US" b="1" baseline="0" dirty="0"/>
              <a:t>Slides</a:t>
            </a:r>
            <a:r>
              <a:rPr lang="en-US" baseline="0" dirty="0"/>
              <a:t> group, click </a:t>
            </a:r>
            <a:r>
              <a:rPr lang="en-US" b="1" baseline="0" dirty="0"/>
              <a:t>Layout</a:t>
            </a:r>
            <a:r>
              <a:rPr lang="en-US" baseline="0" dirty="0"/>
              <a:t>, and then click </a:t>
            </a:r>
            <a:r>
              <a:rPr lang="en-US" b="1" baseline="0" dirty="0"/>
              <a:t>Blank</a:t>
            </a:r>
            <a:r>
              <a:rPr lang="en-US" baseline="0" dirty="0"/>
              <a:t>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Insert tab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Illustrations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group, click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SmartArt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Choose a SmartArt Graphic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in the left pane, click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pane, double-click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Grid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(third row) to insert the graphic into the slide.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/>
              <a:t>Select the graphic. Under </a:t>
            </a:r>
            <a:r>
              <a:rPr lang="en-US" sz="1200" b="1" baseline="0" dirty="0"/>
              <a:t>SmartArt Tools</a:t>
            </a:r>
            <a:r>
              <a:rPr lang="en-US" sz="1200" b="0" baseline="0" dirty="0"/>
              <a:t>, on the </a:t>
            </a:r>
            <a:r>
              <a:rPr lang="en-US" sz="1200" b="1" baseline="0" dirty="0"/>
              <a:t>Format</a:t>
            </a:r>
            <a:r>
              <a:rPr lang="en-US" sz="1200" b="0" baseline="0" dirty="0"/>
              <a:t> tab, click </a:t>
            </a:r>
            <a:r>
              <a:rPr lang="en-US" sz="1200" b="1" baseline="0" dirty="0"/>
              <a:t>Size</a:t>
            </a:r>
            <a:r>
              <a:rPr lang="en-US" sz="1200" b="0" baseline="0" dirty="0"/>
              <a:t>, enter </a:t>
            </a:r>
            <a:r>
              <a:rPr lang="en-US" sz="1200" b="1" baseline="0" dirty="0"/>
              <a:t>6.67” </a:t>
            </a:r>
            <a:r>
              <a:rPr lang="en-US" sz="1200" b="0" baseline="0" dirty="0"/>
              <a:t>in the </a:t>
            </a:r>
            <a:r>
              <a:rPr lang="en-US" sz="1200" b="1" baseline="0" dirty="0"/>
              <a:t>Height</a:t>
            </a:r>
            <a:r>
              <a:rPr lang="en-US" sz="1200" b="0" baseline="0" dirty="0"/>
              <a:t> box and </a:t>
            </a:r>
            <a:r>
              <a:rPr lang="en-US" sz="1200" b="1" baseline="0" dirty="0"/>
              <a:t>9.59” </a:t>
            </a:r>
            <a:r>
              <a:rPr lang="en-US" sz="1200" b="0" baseline="0" dirty="0"/>
              <a:t>in the </a:t>
            </a:r>
            <a:r>
              <a:rPr lang="en-US" sz="1200" b="1" baseline="0" dirty="0"/>
              <a:t>Width</a:t>
            </a:r>
            <a:r>
              <a:rPr lang="en-US" sz="1200" b="0" baseline="0" dirty="0"/>
              <a:t> box.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/>
              <a:t>Also under </a:t>
            </a:r>
            <a:r>
              <a:rPr lang="en-US" sz="1200" b="1" baseline="0" dirty="0"/>
              <a:t>SmartArt Tools </a:t>
            </a:r>
            <a:r>
              <a:rPr lang="en-US" sz="1200" b="0" baseline="0" dirty="0"/>
              <a:t>on the </a:t>
            </a:r>
            <a:r>
              <a:rPr lang="en-US" sz="1200" b="1" baseline="0" dirty="0"/>
              <a:t>Format</a:t>
            </a:r>
            <a:r>
              <a:rPr lang="en-US" sz="1200" b="0" baseline="0" dirty="0"/>
              <a:t> tab, click </a:t>
            </a:r>
            <a:r>
              <a:rPr lang="en-US" sz="1200" b="1" baseline="0" dirty="0"/>
              <a:t>Arrange</a:t>
            </a:r>
            <a:r>
              <a:rPr lang="en-US" sz="1200" b="0" baseline="0" dirty="0"/>
              <a:t>, click </a:t>
            </a:r>
            <a:r>
              <a:rPr lang="en-US" sz="1200" b="1" baseline="0" dirty="0"/>
              <a:t>Align</a:t>
            </a:r>
            <a:r>
              <a:rPr lang="en-US" sz="1200" b="0" baseline="0" dirty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/>
              <a:t>Click </a:t>
            </a:r>
            <a:r>
              <a:rPr lang="en-US" sz="1200" b="1" baseline="0" dirty="0"/>
              <a:t>Align to Slide</a:t>
            </a:r>
            <a:r>
              <a:rPr lang="en-US" sz="1200" b="0" baseline="0" dirty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/>
              <a:t>Click </a:t>
            </a:r>
            <a:r>
              <a:rPr lang="en-US" sz="1200" b="1" baseline="0" dirty="0"/>
              <a:t>Align Middle</a:t>
            </a:r>
            <a:r>
              <a:rPr lang="en-US" sz="1200" b="0" baseline="0" dirty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/>
              <a:t>Click </a:t>
            </a:r>
            <a:r>
              <a:rPr lang="en-US" sz="1200" b="1" baseline="0" dirty="0"/>
              <a:t>Align Center</a:t>
            </a:r>
            <a:r>
              <a:rPr lang="en-US" sz="1200" b="0" baseline="0" dirty="0"/>
              <a:t>. </a:t>
            </a:r>
            <a:endParaRPr lang="en-US" sz="1200" baseline="0" dirty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/>
              <a:t>Click each of the four picture placeholders in the SmartArt graphic, select a picture, and then click </a:t>
            </a:r>
            <a:r>
              <a:rPr lang="en-US" sz="1200" b="1" baseline="0" dirty="0"/>
              <a:t>Insert</a:t>
            </a:r>
            <a:r>
              <a:rPr lang="en-US" sz="1200" baseline="0" dirty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/>
              <a:t>Press and hold CTRL, and select all four pictures. </a:t>
            </a:r>
            <a:r>
              <a:rPr lang="en-US" dirty="0">
                <a:effectLst/>
              </a:rPr>
              <a:t>Under </a:t>
            </a:r>
            <a:r>
              <a:rPr lang="en-US" b="1" dirty="0">
                <a:effectLst/>
              </a:rPr>
              <a:t>SmartArt</a:t>
            </a:r>
            <a:r>
              <a:rPr lang="en-US" b="1" baseline="0" dirty="0">
                <a:effectLst/>
              </a:rPr>
              <a:t> Tools</a:t>
            </a:r>
            <a:r>
              <a:rPr lang="en-US" baseline="0" dirty="0">
                <a:effectLst/>
              </a:rPr>
              <a:t>, on the </a:t>
            </a:r>
            <a:r>
              <a:rPr lang="en-US" b="1" baseline="0" dirty="0">
                <a:effectLst/>
              </a:rPr>
              <a:t>Format</a:t>
            </a:r>
            <a:r>
              <a:rPr lang="en-US" baseline="0" dirty="0">
                <a:effectLst/>
              </a:rPr>
              <a:t> tab, in the </a:t>
            </a:r>
            <a:r>
              <a:rPr lang="en-US" b="1" baseline="0" dirty="0">
                <a:effectLst/>
              </a:rPr>
              <a:t>Shape Styles </a:t>
            </a:r>
            <a:r>
              <a:rPr lang="en-US" baseline="0" dirty="0">
                <a:effectLst/>
              </a:rPr>
              <a:t>group, click </a:t>
            </a:r>
            <a:r>
              <a:rPr lang="en-US" b="1" baseline="0" dirty="0">
                <a:effectLst/>
              </a:rPr>
              <a:t>Shape Outline</a:t>
            </a:r>
            <a:r>
              <a:rPr lang="en-US" baseline="0" dirty="0">
                <a:effectLst/>
              </a:rPr>
              <a:t>, and then click </a:t>
            </a:r>
            <a:r>
              <a:rPr lang="en-US" b="1" baseline="0" dirty="0">
                <a:effectLst/>
              </a:rPr>
              <a:t>No Outline</a:t>
            </a:r>
            <a:r>
              <a:rPr lang="en-US" baseline="0" dirty="0">
                <a:effectLst/>
              </a:rPr>
              <a:t>.</a:t>
            </a:r>
            <a:endParaRPr lang="en-US" dirty="0">
              <a:effectLst/>
            </a:endParaRP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/>
              <a:t>Also under </a:t>
            </a:r>
            <a:r>
              <a:rPr lang="en-US" sz="1200" b="1" baseline="0" dirty="0"/>
              <a:t>SmartArt</a:t>
            </a:r>
            <a:r>
              <a:rPr lang="en-US" sz="1200" baseline="0" dirty="0"/>
              <a:t> </a:t>
            </a:r>
            <a:r>
              <a:rPr lang="en-US" sz="1200" b="1" baseline="0" dirty="0"/>
              <a:t>Tools</a:t>
            </a:r>
            <a:r>
              <a:rPr lang="en-US" sz="1200" baseline="0" dirty="0"/>
              <a:t>, on the </a:t>
            </a:r>
            <a:r>
              <a:rPr lang="en-US" sz="1200" b="1" baseline="0" dirty="0"/>
              <a:t>Format</a:t>
            </a:r>
            <a:r>
              <a:rPr lang="en-US" sz="1200" baseline="0" dirty="0"/>
              <a:t> tab, in the </a:t>
            </a:r>
            <a:r>
              <a:rPr lang="en-US" sz="1200" b="1" baseline="0" dirty="0"/>
              <a:t>Shape Styles </a:t>
            </a:r>
            <a:r>
              <a:rPr lang="en-US" sz="1200" baseline="0" dirty="0"/>
              <a:t>group, click </a:t>
            </a:r>
            <a:r>
              <a:rPr lang="en-US" sz="1200" b="1" baseline="0" dirty="0"/>
              <a:t>Shape Effects</a:t>
            </a:r>
            <a:r>
              <a:rPr lang="en-US" sz="1200" baseline="0" dirty="0"/>
              <a:t>, point to </a:t>
            </a:r>
            <a:r>
              <a:rPr lang="en-US" sz="1200" b="1" baseline="0" dirty="0"/>
              <a:t>Shadow</a:t>
            </a:r>
            <a:r>
              <a:rPr lang="en-US" sz="1200" baseline="0" dirty="0"/>
              <a:t>, and then under </a:t>
            </a:r>
            <a:r>
              <a:rPr lang="en-US" sz="1200" b="1" baseline="0" dirty="0"/>
              <a:t>Outer</a:t>
            </a:r>
            <a:r>
              <a:rPr lang="en-US" sz="1200" baseline="0" dirty="0"/>
              <a:t> click </a:t>
            </a:r>
            <a:r>
              <a:rPr lang="en-US" sz="1200" b="1" baseline="0" dirty="0"/>
              <a:t>Offset Diagonal Bottom Left</a:t>
            </a:r>
            <a:r>
              <a:rPr lang="en-US" sz="1200" baseline="0" dirty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dirty="0"/>
              <a:t>Select</a:t>
            </a:r>
            <a:r>
              <a:rPr lang="en-US" sz="1200" baseline="0" dirty="0"/>
              <a:t> the graphic, and then click one of the arrows on the left border. In the </a:t>
            </a:r>
            <a:r>
              <a:rPr lang="en-US" sz="1200" b="1" baseline="0" dirty="0"/>
              <a:t>Type your text here </a:t>
            </a:r>
            <a:r>
              <a:rPr lang="en-US" sz="1200" baseline="0" dirty="0"/>
              <a:t>dialog box, enter text.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/>
              <a:t>Press and hold CTRL and select all of the text boxes,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/>
              <a:t>On the </a:t>
            </a:r>
            <a:r>
              <a:rPr lang="en-US" sz="1200" b="1" baseline="0" dirty="0"/>
              <a:t>Home</a:t>
            </a:r>
            <a:r>
              <a:rPr lang="en-US" sz="1200" baseline="0" dirty="0"/>
              <a:t> tab, in the </a:t>
            </a:r>
            <a:r>
              <a:rPr lang="en-US" sz="1200" b="1" baseline="0" dirty="0"/>
              <a:t>Font</a:t>
            </a:r>
            <a:r>
              <a:rPr lang="en-US" sz="1200" baseline="0" dirty="0"/>
              <a:t> group, </a:t>
            </a:r>
            <a:r>
              <a:rPr lang="en-US" sz="1200" b="0" baseline="0" dirty="0"/>
              <a:t>select </a:t>
            </a:r>
            <a:r>
              <a:rPr lang="en-US" sz="1200" b="1" baseline="0" dirty="0"/>
              <a:t>Candara </a:t>
            </a:r>
            <a:r>
              <a:rPr lang="en-US" sz="1200" baseline="0" dirty="0"/>
              <a:t>from the </a:t>
            </a:r>
            <a:r>
              <a:rPr lang="en-US" sz="1200" b="1" baseline="0" dirty="0"/>
              <a:t>Font </a:t>
            </a:r>
            <a:r>
              <a:rPr lang="en-US" sz="1200" b="0" baseline="0" dirty="0"/>
              <a:t>list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/>
              <a:t>Select </a:t>
            </a:r>
            <a:r>
              <a:rPr lang="en-US" sz="1200" b="1" baseline="0" dirty="0"/>
              <a:t>24 </a:t>
            </a:r>
            <a:r>
              <a:rPr lang="en-US" sz="1200" b="0" baseline="0" dirty="0"/>
              <a:t>in the </a:t>
            </a:r>
            <a:r>
              <a:rPr lang="en-US" sz="1200" b="1" baseline="0" dirty="0"/>
              <a:t>Font Size </a:t>
            </a:r>
            <a:r>
              <a:rPr lang="en-US" sz="1200" b="0" baseline="0" dirty="0"/>
              <a:t>box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/>
              <a:t>Click </a:t>
            </a:r>
            <a:r>
              <a:rPr lang="en-US" sz="1200" b="1" baseline="0" dirty="0"/>
              <a:t>Font Color </a:t>
            </a:r>
            <a:r>
              <a:rPr lang="en-US" sz="1200" b="0" baseline="0" dirty="0"/>
              <a:t>and select </a:t>
            </a:r>
            <a:r>
              <a:rPr lang="en-US" sz="1200" b="1" baseline="0" dirty="0"/>
              <a:t>White, Background 1</a:t>
            </a:r>
            <a:r>
              <a:rPr lang="en-US" sz="1200" baseline="0" dirty="0"/>
              <a:t>.</a:t>
            </a:r>
            <a:endParaRPr lang="en-US" b="1" dirty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aseline="0" dirty="0"/>
          </a:p>
          <a:p>
            <a:pPr rtl="0" eaLnBrk="1" latinLnBrk="0" hangingPunct="1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latinLnBrk="0" hangingPunct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reproduce the shape effects on this slide, do the following:</a:t>
            </a:r>
          </a:p>
          <a:p>
            <a:pPr marL="228600" indent="-228600" rtl="0" eaLnBrk="1" latinLnBrk="0" hangingPunct="1">
              <a:buFont typeface="+mj-lt"/>
              <a:buAutoNum type="arabicPeriod"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Drawing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group,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Shapes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under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Rectangles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Rectangle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indent="-228600" rtl="0" eaLnBrk="1" latinLnBrk="0" hangingPunct="1">
              <a:buFont typeface="+mj-lt"/>
              <a:buAutoNum type="arabicPeriod"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slide, drag to draw a rectangle.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the rectangle. Under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Drawing Tools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Shape Styles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group, click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 launcher.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left pane,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pane,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Solid fill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Colors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in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dialog box, on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enter values for Red: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123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Green: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154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Blue: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53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Transparency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box, enter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61%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 Color 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left pane,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 Color 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pane,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line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left pane,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pane, under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 and rotate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do the following: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Height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box enter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2.8”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Width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box, enter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2.8”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Rotation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box enter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353°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latinLnBrk="0" hangingPunct="1">
              <a:buFont typeface="+mj-lt"/>
              <a:buAutoNum type="arabicPeriod"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Shape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dialog box,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Glow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Soft Edges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left pane,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Glow and Soft Edges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pane, under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 Edges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click the button next to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then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Point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228600" indent="-228600" rtl="0" eaLnBrk="1" latinLnBrk="0" hangingPunct="1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Position this rectangle over the top left picture in the SmartArt graphic.</a:t>
            </a:r>
          </a:p>
          <a:p>
            <a:pPr marL="228600" indent="-228600" rtl="0" eaLnBrk="1" latinLnBrk="0" hangingPunct="1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Drawing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group,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Arrange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Send to Back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latinLnBrk="0" hangingPunct="1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Clipboard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group, click the arrow to the right of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Copy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Duplicate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Repeat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this process twice for a total of four rectangles.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 duplicate shape. Under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Drawing Tools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Shape Styles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group, click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 launcher.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left pane,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pane, click the button next to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Colors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in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dialog box, on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enter values for Red: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160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Green: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134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Blue: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86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 in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left pane,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pane, under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 and rotate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Rotation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box, enter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4°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Position the duplicate shape over the bottom left picture in the SmartArt graphic.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Drawing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group,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Arrange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Send to Back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another duplicate shape. Under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Drawing Tools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Shape Styles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group, click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 launcher.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left pane,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pane, click the button next to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Colors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in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dialog box, on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enter values for Red: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Green: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130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Blue: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123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 in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left pane,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pane, under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 and rotate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Rotation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box, enter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7°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Position the duplicate shape over the top right picture in the SmartArt graphic.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Drawing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group,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Arrange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Send to Back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the last duplicate shape. Under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Drawing Tools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Shape Styles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group, click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 launcher.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left pane,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pane, click the button next to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Colors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in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dialog box, on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enter values for Red: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149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Green: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111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Blue: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73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 in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Shape 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left pane,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pane, under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 and rotate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Rotation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box, enter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356°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Position the duplicate shape over the top right picture in the SmartArt graphic.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Drawing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group,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Arrange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Send to Back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baseline="0" dirty="0"/>
          </a:p>
          <a:p>
            <a:pPr marL="0" indent="0">
              <a:buFont typeface="+mj-lt"/>
              <a:buNone/>
            </a:pPr>
            <a:endParaRPr lang="en-US" baseline="0" dirty="0"/>
          </a:p>
          <a:p>
            <a:pPr marL="0" indent="0">
              <a:buFont typeface="+mj-lt"/>
              <a:buNone/>
            </a:pPr>
            <a:r>
              <a:rPr lang="en-US" baseline="0" dirty="0"/>
              <a:t>To reproduce the background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On the </a:t>
            </a:r>
            <a:r>
              <a:rPr lang="en-US" b="1" baseline="0" dirty="0"/>
              <a:t>Insert</a:t>
            </a:r>
            <a:r>
              <a:rPr lang="en-US" baseline="0" dirty="0"/>
              <a:t> tab, in the </a:t>
            </a:r>
            <a:r>
              <a:rPr lang="en-US" b="1" baseline="0" dirty="0"/>
              <a:t>Images</a:t>
            </a:r>
            <a:r>
              <a:rPr lang="en-US" baseline="0" dirty="0"/>
              <a:t> group, click </a:t>
            </a:r>
            <a:r>
              <a:rPr lang="en-US" b="1" baseline="0" dirty="0"/>
              <a:t>Picture</a:t>
            </a:r>
            <a:r>
              <a:rPr lang="en-US" baseline="0" dirty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Insert Picture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select a picture and then click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Insert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the picture.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Tools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group, click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 and Position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dialog box launcher. In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 Picture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dialog box, resize or crop the image so that the height is set to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7.5”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the width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set to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10”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To crop the picture, click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Crop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left pane, and in the right pane, under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Crop position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enter values into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Height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Width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Left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boxes. To resize the picture, click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left pane, and in the right pane, under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 and rotate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enter values into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Height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Width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boxes.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Also in the </a:t>
            </a:r>
            <a:r>
              <a:rPr lang="en-US" b="1" baseline="0" dirty="0"/>
              <a:t>Format</a:t>
            </a:r>
            <a:r>
              <a:rPr lang="en-US" baseline="0" dirty="0"/>
              <a:t> </a:t>
            </a:r>
            <a:r>
              <a:rPr lang="en-US" b="1" baseline="0" dirty="0"/>
              <a:t>Picture</a:t>
            </a:r>
            <a:r>
              <a:rPr lang="en-US" baseline="0" dirty="0"/>
              <a:t> dialog box, click </a:t>
            </a:r>
            <a:r>
              <a:rPr lang="en-US" b="1" baseline="0" dirty="0"/>
              <a:t>Picture</a:t>
            </a:r>
            <a:r>
              <a:rPr lang="en-US" baseline="0" dirty="0"/>
              <a:t> </a:t>
            </a:r>
            <a:r>
              <a:rPr lang="en-US" b="1" baseline="0" dirty="0"/>
              <a:t>Corrections</a:t>
            </a:r>
            <a:r>
              <a:rPr lang="en-US" baseline="0" dirty="0"/>
              <a:t> in the left pane, in the </a:t>
            </a:r>
            <a:r>
              <a:rPr lang="en-US" b="1" baseline="0" dirty="0"/>
              <a:t>Picture Corrections </a:t>
            </a:r>
            <a:r>
              <a:rPr lang="en-US" baseline="0" dirty="0"/>
              <a:t>pane, under </a:t>
            </a:r>
            <a:r>
              <a:rPr lang="en-US" b="1" baseline="0" dirty="0"/>
              <a:t>Brightness and Contrast</a:t>
            </a:r>
            <a:r>
              <a:rPr lang="en-US" baseline="0" dirty="0"/>
              <a:t>, in the </a:t>
            </a:r>
            <a:r>
              <a:rPr lang="en-US" b="1" baseline="0" dirty="0"/>
              <a:t>Brightness</a:t>
            </a:r>
            <a:r>
              <a:rPr lang="en-US" baseline="0" dirty="0"/>
              <a:t> box enter </a:t>
            </a:r>
            <a:r>
              <a:rPr lang="en-US" b="1" baseline="0" dirty="0"/>
              <a:t>-65%</a:t>
            </a:r>
            <a:r>
              <a:rPr lang="en-US" baseline="0" dirty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Also in the </a:t>
            </a:r>
            <a:r>
              <a:rPr lang="en-US" b="1" baseline="0" dirty="0"/>
              <a:t>Format Picture </a:t>
            </a:r>
            <a:r>
              <a:rPr lang="en-US" baseline="0" dirty="0"/>
              <a:t>dialog box, click </a:t>
            </a:r>
            <a:r>
              <a:rPr lang="en-US" b="1" baseline="0" dirty="0"/>
              <a:t>Picture Color </a:t>
            </a:r>
            <a:r>
              <a:rPr lang="en-US" baseline="0" dirty="0"/>
              <a:t>in the left pane, in the </a:t>
            </a:r>
            <a:r>
              <a:rPr lang="en-US" b="1" baseline="0" dirty="0"/>
              <a:t>Picture Color </a:t>
            </a:r>
            <a:r>
              <a:rPr lang="en-US" baseline="0" dirty="0"/>
              <a:t>pane,  under Recolor, click the button next to Presets, and then click </a:t>
            </a:r>
            <a:r>
              <a:rPr lang="en-US" baseline="0" dirty="0" err="1"/>
              <a:t>Grayscale</a:t>
            </a:r>
            <a:r>
              <a:rPr lang="en-US" baseline="0" dirty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Also in the </a:t>
            </a:r>
            <a:r>
              <a:rPr lang="en-US" b="1" baseline="0" dirty="0"/>
              <a:t>Format Picture </a:t>
            </a:r>
            <a:r>
              <a:rPr lang="en-US" baseline="0" dirty="0"/>
              <a:t>dialog box, click </a:t>
            </a:r>
            <a:r>
              <a:rPr lang="en-US" b="1" baseline="0" dirty="0"/>
              <a:t>Artistic Effects </a:t>
            </a:r>
            <a:r>
              <a:rPr lang="en-US" baseline="0" dirty="0"/>
              <a:t>in the left pane, in the </a:t>
            </a:r>
            <a:r>
              <a:rPr lang="en-US" b="1" baseline="0" dirty="0"/>
              <a:t>Artistic Effects</a:t>
            </a:r>
            <a:r>
              <a:rPr lang="en-US" baseline="0" dirty="0"/>
              <a:t> pane, click the button next to </a:t>
            </a:r>
            <a:r>
              <a:rPr lang="en-US" b="1" baseline="0" dirty="0"/>
              <a:t>Artistic Effect</a:t>
            </a:r>
            <a:r>
              <a:rPr lang="en-US" baseline="0" dirty="0"/>
              <a:t>, click </a:t>
            </a:r>
            <a:r>
              <a:rPr lang="en-US" b="1" baseline="0" dirty="0"/>
              <a:t>Film Grain</a:t>
            </a:r>
            <a:r>
              <a:rPr lang="en-US" baseline="0" dirty="0"/>
              <a:t>, and then in the </a:t>
            </a:r>
            <a:r>
              <a:rPr lang="en-US" b="1" baseline="0" dirty="0"/>
              <a:t>Grain size </a:t>
            </a:r>
            <a:r>
              <a:rPr lang="en-US" baseline="0" dirty="0"/>
              <a:t>box enter </a:t>
            </a:r>
            <a:r>
              <a:rPr lang="en-US" b="1" baseline="0" dirty="0"/>
              <a:t>55</a:t>
            </a:r>
            <a:r>
              <a:rPr lang="en-US" baseline="0" dirty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Select the picture. On the </a:t>
            </a:r>
            <a:r>
              <a:rPr lang="en-US" b="1" baseline="0" dirty="0"/>
              <a:t>Home</a:t>
            </a:r>
            <a:r>
              <a:rPr lang="en-US" baseline="0" dirty="0"/>
              <a:t> tab, in the </a:t>
            </a:r>
            <a:r>
              <a:rPr lang="en-US" b="1" baseline="0" dirty="0"/>
              <a:t>Drawing</a:t>
            </a:r>
            <a:r>
              <a:rPr lang="en-US" baseline="0" dirty="0"/>
              <a:t> group, click </a:t>
            </a:r>
            <a:r>
              <a:rPr lang="en-US" b="1" baseline="0" dirty="0"/>
              <a:t>Arrange</a:t>
            </a:r>
            <a:r>
              <a:rPr lang="en-US" baseline="0" dirty="0"/>
              <a:t>, and then click </a:t>
            </a:r>
            <a:r>
              <a:rPr lang="en-US" b="1" baseline="0" dirty="0"/>
              <a:t>Send to Back</a:t>
            </a:r>
            <a:r>
              <a:rPr lang="en-US" baseline="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356A9-B62E-4647-AACD-B8D1A0AC5D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20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3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51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1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00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96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77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0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43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13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3ECCD-17D1-426C-A7C0-6738D9DB2072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E6E23-4113-4CA6-8AB9-48DAA7F32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 grainSize="55"/>
                    </a14:imgEffect>
                    <a14:imgEffect>
                      <a14:brightnessContrast bright="-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21346992">
            <a:off x="4756180" y="4073227"/>
            <a:ext cx="2560320" cy="2560320"/>
          </a:xfrm>
          <a:prstGeom prst="rect">
            <a:avLst/>
          </a:prstGeom>
          <a:solidFill>
            <a:srgbClr val="956F49">
              <a:alpha val="38824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398378">
            <a:off x="1710543" y="4119892"/>
            <a:ext cx="2560320" cy="2560320"/>
          </a:xfrm>
          <a:prstGeom prst="rect">
            <a:avLst/>
          </a:prstGeom>
          <a:solidFill>
            <a:srgbClr val="5C827B">
              <a:alpha val="38824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232526">
            <a:off x="4823684" y="892894"/>
            <a:ext cx="2560320" cy="2560320"/>
          </a:xfrm>
          <a:prstGeom prst="rect">
            <a:avLst/>
          </a:prstGeom>
          <a:solidFill>
            <a:srgbClr val="A08B56">
              <a:alpha val="38824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rot="21158068">
            <a:off x="1753752" y="989697"/>
            <a:ext cx="2560320" cy="2560320"/>
          </a:xfrm>
          <a:prstGeom prst="rect">
            <a:avLst/>
          </a:prstGeom>
          <a:solidFill>
            <a:srgbClr val="7B9A5C">
              <a:alpha val="38824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616190323"/>
              </p:ext>
            </p:extLst>
          </p:nvPr>
        </p:nvGraphicFramePr>
        <p:xfrm>
          <a:off x="189560" y="381000"/>
          <a:ext cx="8764881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D6E7A971-7720-4B8F-9983-9945D752B0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96338" y="3957856"/>
            <a:ext cx="4203213" cy="251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137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5DD636C7C2E94791450CD4404EEA3B" ma:contentTypeVersion="8" ma:contentTypeDescription="Create a new document." ma:contentTypeScope="" ma:versionID="6d880e097462a3c49770d3f6ab0cd146">
  <xsd:schema xmlns:xsd="http://www.w3.org/2001/XMLSchema" xmlns:xs="http://www.w3.org/2001/XMLSchema" xmlns:p="http://schemas.microsoft.com/office/2006/metadata/properties" xmlns:ns3="2132d3e3-c092-452e-a2e3-078cdcad9034" targetNamespace="http://schemas.microsoft.com/office/2006/metadata/properties" ma:root="true" ma:fieldsID="4622bde06b68fe178c8adada6ab1c324" ns3:_="">
    <xsd:import namespace="2132d3e3-c092-452e-a2e3-078cdcad903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32d3e3-c092-452e-a2e3-078cdcad90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968D3CC-AA89-4DCD-9B54-3E23C4DE39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32d3e3-c092-452e-a2e3-078cdcad90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7EEBC1-6768-4951-9EF1-8BFCC9CFCC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942E54-7D4D-466B-8C67-EF1FE99A1FF7}">
  <ds:schemaRefs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2132d3e3-c092-452e-a2e3-078cdcad9034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SmartArt graphic with pictures and texture background</Template>
  <TotalTime>0</TotalTime>
  <Words>1439</Words>
  <Application>Microsoft Office PowerPoint</Application>
  <PresentationFormat>On-screen Show (4:3)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Candara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2020-07-17T03:58:10Z</dcterms:created>
  <dcterms:modified xsi:type="dcterms:W3CDTF">2020-07-17T04:16:27Z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TC020116359991</vt:lpwstr>
  </property>
  <property fmtid="{D5CDD505-2E9C-101B-9397-08002B2CF9AE}" pid="3" name="MSIP_Label_e463cba9-5f6c-478d-9329-7b2295e4e8ed_Enabled">
    <vt:lpwstr>true</vt:lpwstr>
  </property>
  <property fmtid="{D5CDD505-2E9C-101B-9397-08002B2CF9AE}" pid="4" name="MSIP_Label_e463cba9-5f6c-478d-9329-7b2295e4e8ed_SetDate">
    <vt:lpwstr>2020-07-17T04:15:16Z</vt:lpwstr>
  </property>
  <property fmtid="{D5CDD505-2E9C-101B-9397-08002B2CF9AE}" pid="5" name="MSIP_Label_e463cba9-5f6c-478d-9329-7b2295e4e8ed_Method">
    <vt:lpwstr>Standard</vt:lpwstr>
  </property>
  <property fmtid="{D5CDD505-2E9C-101B-9397-08002B2CF9AE}" pid="6" name="MSIP_Label_e463cba9-5f6c-478d-9329-7b2295e4e8ed_Name">
    <vt:lpwstr>All Employees_2</vt:lpwstr>
  </property>
  <property fmtid="{D5CDD505-2E9C-101B-9397-08002B2CF9AE}" pid="7" name="MSIP_Label_e463cba9-5f6c-478d-9329-7b2295e4e8ed_SiteId">
    <vt:lpwstr>33440fc6-b7c7-412c-bb73-0e70b0198d5a</vt:lpwstr>
  </property>
  <property fmtid="{D5CDD505-2E9C-101B-9397-08002B2CF9AE}" pid="8" name="MSIP_Label_e463cba9-5f6c-478d-9329-7b2295e4e8ed_ActionId">
    <vt:lpwstr>caafe781-0fbb-4fcf-959a-2af78cdb2c18</vt:lpwstr>
  </property>
  <property fmtid="{D5CDD505-2E9C-101B-9397-08002B2CF9AE}" pid="9" name="MSIP_Label_e463cba9-5f6c-478d-9329-7b2295e4e8ed_ContentBits">
    <vt:lpwstr>0</vt:lpwstr>
  </property>
  <property fmtid="{D5CDD505-2E9C-101B-9397-08002B2CF9AE}" pid="10" name="ContentTypeId">
    <vt:lpwstr>0x0101006E5DD636C7C2E94791450CD4404EEA3B</vt:lpwstr>
  </property>
</Properties>
</file>