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4315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4689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2481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4417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2718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2106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6078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238411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3454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4892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3119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5965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9815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3988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8406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2915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4293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EF086-5970-4340-B60A-34AEC87BF89F}" type="datetimeFigureOut">
              <a:rPr lang="en-IN" smtClean="0"/>
              <a:t>24-07-2021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F4337-77F9-4A96-A34B-F6D46B765D4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53934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74336A-0171-4C96-9C0F-FC3CFF23369A}"/>
              </a:ext>
            </a:extLst>
          </p:cNvPr>
          <p:cNvSpPr txBox="1"/>
          <p:nvPr/>
        </p:nvSpPr>
        <p:spPr>
          <a:xfrm>
            <a:off x="2723322" y="1063487"/>
            <a:ext cx="697726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i="0" u="sng" dirty="0">
                <a:solidFill>
                  <a:schemeClr val="accent2"/>
                </a:solidFill>
                <a:effectLst/>
                <a:latin typeface="Helvetica Neue"/>
              </a:rPr>
              <a:t>Automated Car Parking System</a:t>
            </a:r>
          </a:p>
          <a:p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766F8E-87DB-4EDE-AFAD-6115E3664B7E}"/>
              </a:ext>
            </a:extLst>
          </p:cNvPr>
          <p:cNvSpPr txBox="1"/>
          <p:nvPr/>
        </p:nvSpPr>
        <p:spPr>
          <a:xfrm>
            <a:off x="3568148" y="1925261"/>
            <a:ext cx="83091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FFFF00"/>
                </a:solidFill>
                <a:effectLst/>
                <a:latin typeface="proxima_novaregular"/>
              </a:rPr>
              <a:t>With cities and urban areas getting crowded by the minute, finding a parking space is nothing short of a challenge.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FFFF00"/>
                </a:solidFill>
                <a:effectLst/>
                <a:latin typeface="proxima_novaregular"/>
              </a:rPr>
              <a:t>It is not only time-consuming but also quite frustrating. Thanks to IoT, there’s a solution for solving the parking problem crisis.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FFFF00"/>
                </a:solidFill>
                <a:effectLst/>
                <a:latin typeface="proxima_novaregular"/>
              </a:rPr>
              <a:t> This IoT-based smart parking system is designed to avoid unnecessary travelling and harassment in the search for an appropriate parking area.</a:t>
            </a:r>
            <a:endParaRPr lang="en-IN" b="1" dirty="0">
              <a:solidFill>
                <a:srgbClr val="FFFF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19BA7F-150F-4069-8507-D6C401D3B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9587"/>
            <a:ext cx="4821481" cy="317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581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51D2C0-6633-4232-933A-FC3C9E7E3423}"/>
              </a:ext>
            </a:extLst>
          </p:cNvPr>
          <p:cNvSpPr txBox="1"/>
          <p:nvPr/>
        </p:nvSpPr>
        <p:spPr>
          <a:xfrm>
            <a:off x="1994453" y="954156"/>
            <a:ext cx="101975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FFFF00"/>
                </a:solidFill>
                <a:effectLst/>
                <a:latin typeface="proxima_novaregular"/>
              </a:rPr>
              <a:t>So, if you are at a parking space, this system uses an IR sensor to monitor the entire area during the run time and provide you an image for the same.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solidFill>
                  <a:srgbClr val="FFFF00"/>
                </a:solidFill>
                <a:effectLst/>
                <a:latin typeface="proxima_novaregular"/>
              </a:rPr>
              <a:t>This allows you to see any free spaces in the parking lot and drive straight to it without wasting any time in looking for a parking space. Also, the system is tuned to open the car gate n only if there are empty slots available in a parking space.</a:t>
            </a:r>
            <a:endParaRPr lang="en-IN" sz="2000" dirty="0">
              <a:solidFill>
                <a:srgbClr val="FFFF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1DE433-EE55-43D1-94AE-AF4BEF6BCB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7" y="3104114"/>
            <a:ext cx="5189261" cy="366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020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A2130D-93B7-4B40-927F-933B516CA40A}"/>
              </a:ext>
            </a:extLst>
          </p:cNvPr>
          <p:cNvSpPr txBox="1"/>
          <p:nvPr/>
        </p:nvSpPr>
        <p:spPr>
          <a:xfrm>
            <a:off x="4830417" y="834887"/>
            <a:ext cx="2584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>
                <a:latin typeface="proxima_novaregular"/>
              </a:rPr>
              <a:t>In the Projects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05A2F2-853B-4E6A-A5DD-86068C1AE1F3}"/>
              </a:ext>
            </a:extLst>
          </p:cNvPr>
          <p:cNvSpPr txBox="1"/>
          <p:nvPr/>
        </p:nvSpPr>
        <p:spPr>
          <a:xfrm>
            <a:off x="6579704" y="4084981"/>
            <a:ext cx="55261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FFC000"/>
                </a:solidFill>
                <a:effectLst/>
                <a:latin typeface="myriad-pro"/>
              </a:rPr>
              <a:t>    Arduino</a:t>
            </a:r>
            <a:r>
              <a:rPr lang="en-US" b="0" i="0" dirty="0">
                <a:solidFill>
                  <a:srgbClr val="FFC000"/>
                </a:solidFill>
                <a:effectLst/>
                <a:latin typeface="myriad-pro"/>
              </a:rPr>
              <a:t> - any board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FFC000"/>
                </a:solidFill>
                <a:effectLst/>
                <a:latin typeface="myriad-pro"/>
              </a:rPr>
              <a:t>    Infrared </a:t>
            </a:r>
            <a:r>
              <a:rPr lang="en-US" b="1" i="0" dirty="0" err="1">
                <a:solidFill>
                  <a:srgbClr val="FFC000"/>
                </a:solidFill>
                <a:effectLst/>
                <a:latin typeface="myriad-pro"/>
              </a:rPr>
              <a:t>proximmity</a:t>
            </a:r>
            <a:r>
              <a:rPr lang="en-US" b="1" i="0" dirty="0">
                <a:solidFill>
                  <a:srgbClr val="FFC000"/>
                </a:solidFill>
                <a:effectLst/>
                <a:latin typeface="myriad-pro"/>
              </a:rPr>
              <a:t> sensor </a:t>
            </a:r>
          </a:p>
          <a:p>
            <a:pPr lvl="1"/>
            <a:r>
              <a:rPr lang="en-US" b="1" i="0" dirty="0">
                <a:solidFill>
                  <a:srgbClr val="FFC000"/>
                </a:solidFill>
                <a:effectLst/>
                <a:latin typeface="myriad-pro"/>
              </a:rPr>
              <a:t>     </a:t>
            </a:r>
            <a:r>
              <a:rPr lang="en-US" b="0" i="0" dirty="0">
                <a:solidFill>
                  <a:srgbClr val="FFC000"/>
                </a:solidFill>
                <a:effectLst/>
                <a:latin typeface="myriad-pro"/>
              </a:rPr>
              <a:t> (pic 2 &amp; 3 - both are  functional)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FFC000"/>
                </a:solidFill>
                <a:effectLst/>
                <a:latin typeface="myriad-pro"/>
              </a:rPr>
              <a:t>    330r resistor</a:t>
            </a:r>
            <a:endParaRPr lang="en-US" b="0" i="0" dirty="0">
              <a:solidFill>
                <a:srgbClr val="FFC000"/>
              </a:solidFill>
              <a:effectLst/>
              <a:latin typeface="myriad-pro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FFC000"/>
                </a:solidFill>
                <a:effectLst/>
                <a:latin typeface="myriad-pro"/>
              </a:rPr>
              <a:t>    some</a:t>
            </a:r>
            <a:r>
              <a:rPr lang="en-US" b="1" i="0" dirty="0">
                <a:solidFill>
                  <a:srgbClr val="FFC000"/>
                </a:solidFill>
                <a:effectLst/>
                <a:latin typeface="myriad-pro"/>
              </a:rPr>
              <a:t> LED</a:t>
            </a:r>
            <a:r>
              <a:rPr lang="en-US" b="0" i="0" dirty="0">
                <a:solidFill>
                  <a:srgbClr val="FFC000"/>
                </a:solidFill>
                <a:effectLst/>
                <a:latin typeface="myriad-pro"/>
              </a:rPr>
              <a:t>’s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FFC000"/>
                </a:solidFill>
                <a:effectLst/>
                <a:latin typeface="myriad-pro"/>
              </a:rPr>
              <a:t>Servo motor </a:t>
            </a:r>
            <a:r>
              <a:rPr lang="en-US" b="0" i="0" dirty="0">
                <a:solidFill>
                  <a:srgbClr val="FFC000"/>
                </a:solidFill>
                <a:effectLst/>
                <a:latin typeface="myriad-pro"/>
              </a:rPr>
              <a:t>- any model or size you wish.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AAA994-E8F2-46BF-8735-7155E99DFF11}"/>
              </a:ext>
            </a:extLst>
          </p:cNvPr>
          <p:cNvSpPr txBox="1"/>
          <p:nvPr/>
        </p:nvSpPr>
        <p:spPr>
          <a:xfrm>
            <a:off x="243509" y="1591991"/>
            <a:ext cx="73052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Reduce traffic mess caused by an unplanned parking system.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 Optimize available parking space.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 To reduce harmful carbon emissions and save fuel.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 Increase safety of vehicles and vehicle owners. 5) Time saving. </a:t>
            </a:r>
            <a:endParaRPr lang="en-IN" sz="20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17D8CF-D975-4121-95E7-2F10A4EE1AFA}"/>
              </a:ext>
            </a:extLst>
          </p:cNvPr>
          <p:cNvSpPr txBox="1"/>
          <p:nvPr/>
        </p:nvSpPr>
        <p:spPr>
          <a:xfrm>
            <a:off x="7086600" y="3715649"/>
            <a:ext cx="2156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err="1"/>
              <a:t>Compoanants</a:t>
            </a:r>
            <a:r>
              <a:rPr lang="en-IN" dirty="0"/>
              <a:t>:-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6AEB0C-C37B-484A-AEB4-60BCD8F844CA}"/>
              </a:ext>
            </a:extLst>
          </p:cNvPr>
          <p:cNvSpPr txBox="1"/>
          <p:nvPr/>
        </p:nvSpPr>
        <p:spPr>
          <a:xfrm>
            <a:off x="496956" y="842367"/>
            <a:ext cx="2663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>
                <a:latin typeface="Bahnschrift Light" panose="020B0502040204020203" pitchFamily="34" charset="0"/>
              </a:rPr>
              <a:t>Objectives</a:t>
            </a:r>
            <a:r>
              <a:rPr lang="en-IN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432311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D180B2-B26F-4FF9-A0A2-1C7CCFEC671E}"/>
              </a:ext>
            </a:extLst>
          </p:cNvPr>
          <p:cNvSpPr txBox="1"/>
          <p:nvPr/>
        </p:nvSpPr>
        <p:spPr>
          <a:xfrm>
            <a:off x="516834" y="1500809"/>
            <a:ext cx="4094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sz="2400" dirty="0"/>
              <a:t>Advantages of system:-</a:t>
            </a:r>
            <a:endParaRPr lang="en-IN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F1CD9B-CEC9-4279-A044-90B5DCAA829C}"/>
              </a:ext>
            </a:extLst>
          </p:cNvPr>
          <p:cNvSpPr txBox="1"/>
          <p:nvPr/>
        </p:nvSpPr>
        <p:spPr>
          <a:xfrm>
            <a:off x="1868555" y="2126974"/>
            <a:ext cx="77127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rgbClr val="FFC000"/>
                </a:solidFill>
              </a:rPr>
              <a:t>Lesser traffic.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rgbClr val="FFC000"/>
                </a:solidFill>
              </a:rPr>
              <a:t>Lesser pollution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rgbClr val="FFC000"/>
                </a:solidFill>
              </a:rPr>
              <a:t>Exploring Revenue.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>
                <a:solidFill>
                  <a:srgbClr val="FFC000"/>
                </a:solidFill>
              </a:rPr>
              <a:t>Increased Safety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C000"/>
                </a:solidFill>
              </a:rPr>
              <a:t>Real-Time Data and Trend Insight.</a:t>
            </a:r>
            <a:endParaRPr lang="en-IN" b="1" dirty="0">
              <a:solidFill>
                <a:srgbClr val="FFC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D614FA-8484-40FE-BDC5-89DDDF719506}"/>
              </a:ext>
            </a:extLst>
          </p:cNvPr>
          <p:cNvSpPr txBox="1"/>
          <p:nvPr/>
        </p:nvSpPr>
        <p:spPr>
          <a:xfrm>
            <a:off x="2146852" y="4035814"/>
            <a:ext cx="5615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/>
              <a:t>Applications of system: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76C7DC-6148-4A3D-84CD-9751036FF11E}"/>
              </a:ext>
            </a:extLst>
          </p:cNvPr>
          <p:cNvSpPr txBox="1"/>
          <p:nvPr/>
        </p:nvSpPr>
        <p:spPr>
          <a:xfrm>
            <a:off x="3203713" y="4757026"/>
            <a:ext cx="57845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/>
              <a:t>Office Buildings: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/>
              <a:t>Super bazar Complex: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/>
              <a:t>Railway stations and Airports:</a:t>
            </a:r>
          </a:p>
          <a:p>
            <a:endParaRPr lang="en-IN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405E29-ECAB-4C54-99FF-3A786E3050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461" y="693284"/>
            <a:ext cx="5227982" cy="333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70657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42</TotalTime>
  <Words>281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Bahnschrift Light</vt:lpstr>
      <vt:lpstr>Century Gothic</vt:lpstr>
      <vt:lpstr>Helvetica Neue</vt:lpstr>
      <vt:lpstr>myriad-pro</vt:lpstr>
      <vt:lpstr>proxima_novaregular</vt:lpstr>
      <vt:lpstr>Vapor Trail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Sanket Saraf</dc:creator>
  <cp:lastModifiedBy>Sanket Saraf</cp:lastModifiedBy>
  <cp:revision>1</cp:revision>
  <dcterms:created xsi:type="dcterms:W3CDTF">2021-07-24T15:07:00Z</dcterms:created>
  <dcterms:modified xsi:type="dcterms:W3CDTF">2021-07-24T15:49:32Z</dcterms:modified>
</cp:coreProperties>
</file>