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3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8F5341-A0ED-4B1F-AFD6-3C8C6E57CE66}" type="datetimeFigureOut">
              <a:rPr lang="en-US" smtClean="0"/>
              <a:t>7/15/2016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CA0D34-5A3A-48F1-8B1E-2D7E72641C69}" type="slidenum">
              <a:rPr lang="en-US" smtClean="0"/>
              <a:t>‹#›</a:t>
            </a:fld>
            <a:endParaRPr lang="en-US"/>
          </a:p>
        </p:txBody>
      </p:sp>
    </p:spTree>
    <p:extLst>
      <p:ext uri="{BB962C8B-B14F-4D97-AF65-F5344CB8AC3E}">
        <p14:creationId xmlns:p14="http://schemas.microsoft.com/office/powerpoint/2010/main" val="29165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CA0D34-5A3A-48F1-8B1E-2D7E72641C69}" type="slidenum">
              <a:rPr lang="en-US" smtClean="0"/>
              <a:t>1</a:t>
            </a:fld>
            <a:endParaRPr lang="en-US"/>
          </a:p>
        </p:txBody>
      </p:sp>
    </p:spTree>
    <p:extLst>
      <p:ext uri="{BB962C8B-B14F-4D97-AF65-F5344CB8AC3E}">
        <p14:creationId xmlns:p14="http://schemas.microsoft.com/office/powerpoint/2010/main" val="331026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0F8CB2F-4B5B-455F-AC22-DC019C60A425}" type="datetimeFigureOut">
              <a:rPr lang="en-US" smtClean="0"/>
              <a:t>7/15/2016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D0C7C0C-3051-4B91-9AC6-CA542003392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F8CB2F-4B5B-455F-AC22-DC019C60A425}" type="datetimeFigureOut">
              <a:rPr lang="en-US" smtClean="0"/>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0F8CB2F-4B5B-455F-AC22-DC019C60A425}" type="datetimeFigureOut">
              <a:rPr lang="en-US" smtClean="0"/>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7C0C-3051-4B91-9AC6-CA542003392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0F8CB2F-4B5B-455F-AC22-DC019C60A425}" type="datetimeFigureOut">
              <a:rPr lang="en-US" smtClean="0"/>
              <a:t>7/15/2016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0F8CB2F-4B5B-455F-AC22-DC019C60A425}" type="datetimeFigureOut">
              <a:rPr lang="en-US" smtClean="0"/>
              <a:t>7/15/2016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F8CB2F-4B5B-455F-AC22-DC019C60A425}" type="datetimeFigureOut">
              <a:rPr lang="en-US" smtClean="0"/>
              <a:t>7/15/2016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F8CB2F-4B5B-455F-AC22-DC019C60A425}" type="datetimeFigureOut">
              <a:rPr lang="en-US" smtClean="0"/>
              <a:t>7/15/2016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0F8CB2F-4B5B-455F-AC22-DC019C60A425}" type="datetimeFigureOut">
              <a:rPr lang="en-US" smtClean="0"/>
              <a:t>7/15/2016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0F8CB2F-4B5B-455F-AC22-DC019C60A425}" type="datetimeFigureOut">
              <a:rPr lang="en-US" smtClean="0"/>
              <a:t>7/15/2016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D0C7C0C-3051-4B91-9AC6-CA542003392D}"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F8CB2F-4B5B-455F-AC22-DC019C60A425}" type="datetimeFigureOut">
              <a:rPr lang="en-US" smtClean="0"/>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F8CB2F-4B5B-455F-AC22-DC019C60A425}" type="datetimeFigureOut">
              <a:rPr lang="en-US" smtClean="0"/>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7C0C-3051-4B91-9AC6-CA542003392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0F8CB2F-4B5B-455F-AC22-DC019C60A425}" type="datetimeFigureOut">
              <a:rPr lang="en-US" smtClean="0"/>
              <a:t>7/15/2016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D0C7C0C-3051-4B91-9AC6-CA542003392D}"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13652"/>
            <a:ext cx="4477059" cy="523220"/>
          </a:xfrm>
          <a:prstGeom prst="rect">
            <a:avLst/>
          </a:prstGeom>
          <a:noFill/>
        </p:spPr>
        <p:txBody>
          <a:bodyPr wrap="none" rtlCol="0">
            <a:spAutoFit/>
          </a:bodyPr>
          <a:lstStyle/>
          <a:p>
            <a:r>
              <a:rPr lang="en-US" sz="2800" b="1" dirty="0" smtClean="0"/>
              <a:t>Example: Health Monitor</a:t>
            </a:r>
          </a:p>
        </p:txBody>
      </p:sp>
      <p:sp>
        <p:nvSpPr>
          <p:cNvPr id="6" name="TextBox 5"/>
          <p:cNvSpPr txBox="1"/>
          <p:nvPr/>
        </p:nvSpPr>
        <p:spPr>
          <a:xfrm>
            <a:off x="2438400" y="914400"/>
            <a:ext cx="3581400" cy="1015663"/>
          </a:xfrm>
          <a:prstGeom prst="rect">
            <a:avLst/>
          </a:prstGeom>
          <a:noFill/>
        </p:spPr>
        <p:txBody>
          <a:bodyPr wrap="square" rtlCol="0">
            <a:spAutoFit/>
          </a:bodyPr>
          <a:lstStyle/>
          <a:p>
            <a:pPr algn="ctr"/>
            <a:r>
              <a:rPr lang="en-US" b="1" dirty="0" smtClean="0"/>
              <a:t>Smart Heart Monitor/Patient</a:t>
            </a:r>
          </a:p>
          <a:p>
            <a:pPr algn="ctr"/>
            <a:r>
              <a:rPr lang="en-US" sz="1400" dirty="0" smtClean="0"/>
              <a:t>Performs scan of patients heart and sends data to your phone or emergency contacts phone</a:t>
            </a:r>
            <a:endParaRPr lang="en-US" sz="1400" dirty="0"/>
          </a:p>
        </p:txBody>
      </p:sp>
      <p:sp>
        <p:nvSpPr>
          <p:cNvPr id="7" name="Down Arrow 6"/>
          <p:cNvSpPr/>
          <p:nvPr/>
        </p:nvSpPr>
        <p:spPr>
          <a:xfrm>
            <a:off x="4038600" y="2133600"/>
            <a:ext cx="495300" cy="25354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649682" y="4983387"/>
            <a:ext cx="3505200" cy="1446550"/>
          </a:xfrm>
          <a:prstGeom prst="rect">
            <a:avLst/>
          </a:prstGeom>
          <a:noFill/>
        </p:spPr>
        <p:txBody>
          <a:bodyPr wrap="square" rtlCol="0">
            <a:spAutoFit/>
          </a:bodyPr>
          <a:lstStyle/>
          <a:p>
            <a:pPr algn="ctr"/>
            <a:r>
              <a:rPr lang="en-US" b="1" dirty="0" smtClean="0"/>
              <a:t>Smart Phone</a:t>
            </a:r>
          </a:p>
          <a:p>
            <a:pPr algn="ctr"/>
            <a:r>
              <a:rPr lang="en-US" sz="1400" dirty="0" err="1" smtClean="0"/>
              <a:t>IoT</a:t>
            </a:r>
            <a:r>
              <a:rPr lang="en-US" sz="1400" dirty="0" smtClean="0"/>
              <a:t> application collects the data and encodes it so it can be sent to medical professionals such as a physician, hospital, etc. This data can be sent automatically or manually depending on the reading</a:t>
            </a:r>
            <a:endParaRPr lang="en-US" sz="1400" dirty="0"/>
          </a:p>
        </p:txBody>
      </p:sp>
      <p:sp>
        <p:nvSpPr>
          <p:cNvPr id="13" name="TextBox 12"/>
          <p:cNvSpPr txBox="1"/>
          <p:nvPr/>
        </p:nvSpPr>
        <p:spPr>
          <a:xfrm>
            <a:off x="5791200" y="2514600"/>
            <a:ext cx="2743201" cy="1661993"/>
          </a:xfrm>
          <a:prstGeom prst="rect">
            <a:avLst/>
          </a:prstGeom>
          <a:noFill/>
        </p:spPr>
        <p:txBody>
          <a:bodyPr wrap="square" rtlCol="0">
            <a:spAutoFit/>
          </a:bodyPr>
          <a:lstStyle/>
          <a:p>
            <a:pPr algn="ctr"/>
            <a:r>
              <a:rPr lang="en-US" b="1" dirty="0" smtClean="0"/>
              <a:t>Family or Loved Ones</a:t>
            </a:r>
          </a:p>
          <a:p>
            <a:pPr algn="ctr"/>
            <a:r>
              <a:rPr lang="en-US" sz="1400" dirty="0" smtClean="0"/>
              <a:t>Based off reading and response from owner the application can automatically send alerts to selected group of people to inform them to what is happening</a:t>
            </a:r>
            <a:endParaRPr lang="en-US" sz="1400" dirty="0"/>
          </a:p>
        </p:txBody>
      </p:sp>
      <p:sp>
        <p:nvSpPr>
          <p:cNvPr id="14" name="TextBox 13"/>
          <p:cNvSpPr txBox="1"/>
          <p:nvPr/>
        </p:nvSpPr>
        <p:spPr>
          <a:xfrm>
            <a:off x="228600" y="2514600"/>
            <a:ext cx="3581400" cy="1938992"/>
          </a:xfrm>
          <a:prstGeom prst="rect">
            <a:avLst/>
          </a:prstGeom>
          <a:noFill/>
        </p:spPr>
        <p:txBody>
          <a:bodyPr wrap="square" rtlCol="0">
            <a:spAutoFit/>
          </a:bodyPr>
          <a:lstStyle/>
          <a:p>
            <a:pPr algn="ctr"/>
            <a:r>
              <a:rPr lang="en-US" b="1" dirty="0" smtClean="0"/>
              <a:t>Physician/Hospital/Emergency Service</a:t>
            </a:r>
          </a:p>
          <a:p>
            <a:pPr algn="ctr"/>
            <a:r>
              <a:rPr lang="en-US" sz="1400" dirty="0" smtClean="0"/>
              <a:t>Depending on reading the application can automatically send an alert to emergency personal with location of patient, status, and needs. Also, the patient themselves can send updates to their physicians rather than go in for a checkup</a:t>
            </a:r>
            <a:endParaRPr lang="en-US"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086633">
            <a:off x="1472078" y="1252908"/>
            <a:ext cx="299207" cy="138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303809">
            <a:off x="6673505" y="1201433"/>
            <a:ext cx="299207" cy="138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461237">
            <a:off x="1164335" y="4901689"/>
            <a:ext cx="1341437"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263900" y="4658306"/>
            <a:ext cx="1341437"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817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Threats</a:t>
            </a:r>
            <a:endParaRPr lang="en-US" dirty="0"/>
          </a:p>
        </p:txBody>
      </p:sp>
      <p:sp>
        <p:nvSpPr>
          <p:cNvPr id="3" name="Content Placeholder 2"/>
          <p:cNvSpPr>
            <a:spLocks noGrp="1"/>
          </p:cNvSpPr>
          <p:nvPr>
            <p:ph idx="1"/>
          </p:nvPr>
        </p:nvSpPr>
        <p:spPr/>
        <p:txBody>
          <a:bodyPr>
            <a:normAutofit/>
          </a:bodyPr>
          <a:lstStyle/>
          <a:p>
            <a:r>
              <a:rPr lang="en-US" dirty="0" smtClean="0"/>
              <a:t>Opportunities</a:t>
            </a:r>
          </a:p>
          <a:p>
            <a:pPr lvl="1"/>
            <a:r>
              <a:rPr lang="en-US" dirty="0" smtClean="0"/>
              <a:t>Save lives</a:t>
            </a:r>
          </a:p>
          <a:p>
            <a:pPr lvl="1"/>
            <a:r>
              <a:rPr lang="en-US" dirty="0" smtClean="0"/>
              <a:t>Save someone's time from having to visit physician for check ups</a:t>
            </a:r>
          </a:p>
          <a:p>
            <a:pPr lvl="1"/>
            <a:r>
              <a:rPr lang="en-US" dirty="0" smtClean="0"/>
              <a:t>Storage of records for patient history</a:t>
            </a:r>
          </a:p>
          <a:p>
            <a:r>
              <a:rPr lang="en-US" dirty="0" smtClean="0"/>
              <a:t>Threats</a:t>
            </a:r>
          </a:p>
          <a:p>
            <a:pPr lvl="1"/>
            <a:r>
              <a:rPr lang="en-US" dirty="0" smtClean="0"/>
              <a:t>Connectivity breakdown</a:t>
            </a:r>
          </a:p>
          <a:p>
            <a:pPr lvl="1"/>
            <a:r>
              <a:rPr lang="en-US" dirty="0" smtClean="0"/>
              <a:t>Patient record security</a:t>
            </a:r>
          </a:p>
          <a:p>
            <a:pPr lvl="1"/>
            <a:r>
              <a:rPr lang="en-US" dirty="0" smtClean="0"/>
              <a:t>Phone battery life</a:t>
            </a:r>
          </a:p>
          <a:p>
            <a:pPr lvl="1"/>
            <a:endParaRPr lang="en-US" dirty="0"/>
          </a:p>
        </p:txBody>
      </p:sp>
    </p:spTree>
    <p:extLst>
      <p:ext uri="{BB962C8B-B14F-4D97-AF65-F5344CB8AC3E}">
        <p14:creationId xmlns:p14="http://schemas.microsoft.com/office/powerpoint/2010/main" val="22134721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TotalTime>
  <Words>166</Words>
  <Application>Microsoft Office PowerPoint</Application>
  <PresentationFormat>On-screen Show (4:3)</PresentationFormat>
  <Paragraphs>19</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Flow</vt:lpstr>
      <vt:lpstr>PowerPoint Presentation</vt:lpstr>
      <vt:lpstr>Opportunities and Threats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Garrett Keegan</dc:creator>
  <cp:lastModifiedBy>Garrett Keegan</cp:lastModifiedBy>
  <cp:revision>6</cp:revision>
  <dcterms:created xsi:type="dcterms:W3CDTF">2016-07-15T18:15:45Z</dcterms:created>
  <dcterms:modified xsi:type="dcterms:W3CDTF">2016-07-15T18:48:22Z</dcterms:modified>
</cp:coreProperties>
</file>