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8"/>
  </p:notesMasterIdLst>
  <p:handoutMasterIdLst>
    <p:handoutMasterId r:id="rId19"/>
  </p:handoutMasterIdLst>
  <p:sldIdLst>
    <p:sldId id="317" r:id="rId2"/>
    <p:sldId id="409" r:id="rId3"/>
    <p:sldId id="408" r:id="rId4"/>
    <p:sldId id="410" r:id="rId5"/>
    <p:sldId id="399" r:id="rId6"/>
    <p:sldId id="398" r:id="rId7"/>
    <p:sldId id="401" r:id="rId8"/>
    <p:sldId id="405" r:id="rId9"/>
    <p:sldId id="406" r:id="rId10"/>
    <p:sldId id="407" r:id="rId11"/>
    <p:sldId id="411" r:id="rId12"/>
    <p:sldId id="361" r:id="rId13"/>
    <p:sldId id="380" r:id="rId14"/>
    <p:sldId id="354" r:id="rId15"/>
    <p:sldId id="357" r:id="rId16"/>
    <p:sldId id="353" r:id="rId17"/>
  </p:sldIdLst>
  <p:sldSz cx="12192000" cy="6858000"/>
  <p:notesSz cx="7010400" cy="9296400"/>
  <p:defaultTextStyle>
    <a:defPPr>
      <a:defRPr lang="en-US"/>
    </a:defPPr>
    <a:lvl1pPr marL="0" algn="l" defTabSz="1086775" rtl="0" eaLnBrk="1" latinLnBrk="0" hangingPunct="1">
      <a:defRPr sz="2200" kern="1200">
        <a:solidFill>
          <a:schemeClr val="tx1"/>
        </a:solidFill>
        <a:latin typeface="+mn-lt"/>
        <a:ea typeface="+mn-ea"/>
        <a:cs typeface="+mn-cs"/>
      </a:defRPr>
    </a:lvl1pPr>
    <a:lvl2pPr marL="543388" algn="l" defTabSz="1086775" rtl="0" eaLnBrk="1" latinLnBrk="0" hangingPunct="1">
      <a:defRPr sz="2200" kern="1200">
        <a:solidFill>
          <a:schemeClr val="tx1"/>
        </a:solidFill>
        <a:latin typeface="+mn-lt"/>
        <a:ea typeface="+mn-ea"/>
        <a:cs typeface="+mn-cs"/>
      </a:defRPr>
    </a:lvl2pPr>
    <a:lvl3pPr marL="1086775" algn="l" defTabSz="1086775" rtl="0" eaLnBrk="1" latinLnBrk="0" hangingPunct="1">
      <a:defRPr sz="2200" kern="1200">
        <a:solidFill>
          <a:schemeClr val="tx1"/>
        </a:solidFill>
        <a:latin typeface="+mn-lt"/>
        <a:ea typeface="+mn-ea"/>
        <a:cs typeface="+mn-cs"/>
      </a:defRPr>
    </a:lvl3pPr>
    <a:lvl4pPr marL="1630163" algn="l" defTabSz="1086775" rtl="0" eaLnBrk="1" latinLnBrk="0" hangingPunct="1">
      <a:defRPr sz="2200" kern="1200">
        <a:solidFill>
          <a:schemeClr val="tx1"/>
        </a:solidFill>
        <a:latin typeface="+mn-lt"/>
        <a:ea typeface="+mn-ea"/>
        <a:cs typeface="+mn-cs"/>
      </a:defRPr>
    </a:lvl4pPr>
    <a:lvl5pPr marL="2173551" algn="l" defTabSz="1086775" rtl="0" eaLnBrk="1" latinLnBrk="0" hangingPunct="1">
      <a:defRPr sz="2200" kern="1200">
        <a:solidFill>
          <a:schemeClr val="tx1"/>
        </a:solidFill>
        <a:latin typeface="+mn-lt"/>
        <a:ea typeface="+mn-ea"/>
        <a:cs typeface="+mn-cs"/>
      </a:defRPr>
    </a:lvl5pPr>
    <a:lvl6pPr marL="2716938" algn="l" defTabSz="1086775" rtl="0" eaLnBrk="1" latinLnBrk="0" hangingPunct="1">
      <a:defRPr sz="2200" kern="1200">
        <a:solidFill>
          <a:schemeClr val="tx1"/>
        </a:solidFill>
        <a:latin typeface="+mn-lt"/>
        <a:ea typeface="+mn-ea"/>
        <a:cs typeface="+mn-cs"/>
      </a:defRPr>
    </a:lvl6pPr>
    <a:lvl7pPr marL="3260326" algn="l" defTabSz="1086775" rtl="0" eaLnBrk="1" latinLnBrk="0" hangingPunct="1">
      <a:defRPr sz="2200" kern="1200">
        <a:solidFill>
          <a:schemeClr val="tx1"/>
        </a:solidFill>
        <a:latin typeface="+mn-lt"/>
        <a:ea typeface="+mn-ea"/>
        <a:cs typeface="+mn-cs"/>
      </a:defRPr>
    </a:lvl7pPr>
    <a:lvl8pPr marL="3803713" algn="l" defTabSz="1086775" rtl="0" eaLnBrk="1" latinLnBrk="0" hangingPunct="1">
      <a:defRPr sz="2200" kern="1200">
        <a:solidFill>
          <a:schemeClr val="tx1"/>
        </a:solidFill>
        <a:latin typeface="+mn-lt"/>
        <a:ea typeface="+mn-ea"/>
        <a:cs typeface="+mn-cs"/>
      </a:defRPr>
    </a:lvl8pPr>
    <a:lvl9pPr marL="4347102" algn="l" defTabSz="1086775" rtl="0" eaLnBrk="1" latinLnBrk="0" hangingPunct="1">
      <a:defRPr sz="2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4" userDrawn="1">
          <p15:clr>
            <a:srgbClr val="A4A3A4"/>
          </p15:clr>
        </p15:guide>
        <p15:guide id="5" orient="horz" pos="576" userDrawn="1">
          <p15:clr>
            <a:srgbClr val="A4A3A4"/>
          </p15:clr>
        </p15:guide>
        <p15:guide id="6" pos="4992" userDrawn="1">
          <p15:clr>
            <a:srgbClr val="A4A3A4"/>
          </p15:clr>
        </p15:guide>
        <p15:guide id="7" orient="horz" pos="3456" userDrawn="1">
          <p15:clr>
            <a:srgbClr val="A4A3A4"/>
          </p15:clr>
        </p15:guide>
        <p15:guide id="8" orient="horz" pos="40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2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C04A"/>
    <a:srgbClr val="4F5858"/>
    <a:srgbClr val="141D2F"/>
    <a:srgbClr val="71BD4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5778" autoAdjust="0"/>
  </p:normalViewPr>
  <p:slideViewPr>
    <p:cSldViewPr snapToGrid="0">
      <p:cViewPr>
        <p:scale>
          <a:sx n="66" d="100"/>
          <a:sy n="66" d="100"/>
        </p:scale>
        <p:origin x="1330" y="446"/>
      </p:cViewPr>
      <p:guideLst>
        <p:guide orient="horz" pos="384"/>
        <p:guide orient="horz" pos="576"/>
        <p:guide pos="4992"/>
        <p:guide orient="horz" pos="3456"/>
        <p:guide orient="horz" pos="4080"/>
      </p:guideLst>
    </p:cSldViewPr>
  </p:slideViewPr>
  <p:outlineViewPr>
    <p:cViewPr>
      <p:scale>
        <a:sx n="33" d="100"/>
        <a:sy n="33" d="100"/>
      </p:scale>
      <p:origin x="0" y="-2866"/>
    </p:cViewPr>
  </p:outlineViewPr>
  <p:notesTextViewPr>
    <p:cViewPr>
      <p:scale>
        <a:sx n="3" d="2"/>
        <a:sy n="3" d="2"/>
      </p:scale>
      <p:origin x="0" y="0"/>
    </p:cViewPr>
  </p:notesTextViewPr>
  <p:sorterViewPr>
    <p:cViewPr varScale="1">
      <p:scale>
        <a:sx n="1" d="1"/>
        <a:sy n="1" d="1"/>
      </p:scale>
      <p:origin x="0" y="-5962"/>
    </p:cViewPr>
  </p:sorterViewPr>
  <p:notesViewPr>
    <p:cSldViewPr snapToGrid="0">
      <p:cViewPr varScale="1">
        <p:scale>
          <a:sx n="74" d="100"/>
          <a:sy n="74" d="100"/>
        </p:scale>
        <p:origin x="2880"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08-29T15:31:00.428" idx="22">
    <p:pos x="3948" y="1829"/>
    <p:text>Use this style instead? We can always change the photo.</p:text>
    <p:extLst mod="1">
      <p:ext uri="{C676402C-5697-4E1C-873F-D02D1690AC5C}">
        <p15:threadingInfo xmlns:p15="http://schemas.microsoft.com/office/powerpoint/2012/main" timeZoneBias="240"/>
      </p:ext>
    </p:extLst>
  </p:cm>
  <p:cm authorId="1" dt="2017-08-29T16:13:27.150" idx="23">
    <p:pos x="3948" y="1925"/>
    <p:text>Cover option 1</p:text>
    <p:extLst>
      <p:ext uri="{C676402C-5697-4E1C-873F-D02D1690AC5C}">
        <p15:threadingInfo xmlns:p15="http://schemas.microsoft.com/office/powerpoint/2012/main" timeZoneBias="240">
          <p15:parentCm authorId="1" idx="22"/>
        </p15:threadingInfo>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4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413" cy="465781"/>
          </a:xfrm>
          <a:prstGeom prst="rect">
            <a:avLst/>
          </a:prstGeom>
        </p:spPr>
        <p:txBody>
          <a:bodyPr vert="horz" lIns="92226" tIns="46113" rIns="92226" bIns="46113" rtlCol="0"/>
          <a:lstStyle>
            <a:lvl1pPr algn="l">
              <a:defRPr sz="1200"/>
            </a:lvl1pPr>
          </a:lstStyle>
          <a:p>
            <a:endParaRPr lang="en-US" dirty="0"/>
          </a:p>
        </p:txBody>
      </p:sp>
      <p:sp>
        <p:nvSpPr>
          <p:cNvPr id="3" name="Date Placeholder 2"/>
          <p:cNvSpPr>
            <a:spLocks noGrp="1"/>
          </p:cNvSpPr>
          <p:nvPr>
            <p:ph type="dt" sz="quarter" idx="1"/>
          </p:nvPr>
        </p:nvSpPr>
        <p:spPr>
          <a:xfrm>
            <a:off x="3971386" y="0"/>
            <a:ext cx="3037413" cy="465781"/>
          </a:xfrm>
          <a:prstGeom prst="rect">
            <a:avLst/>
          </a:prstGeom>
        </p:spPr>
        <p:txBody>
          <a:bodyPr vert="horz" lIns="92226" tIns="46113" rIns="92226" bIns="46113" rtlCol="0"/>
          <a:lstStyle>
            <a:lvl1pPr algn="r">
              <a:defRPr sz="1200"/>
            </a:lvl1pPr>
          </a:lstStyle>
          <a:p>
            <a:fld id="{05F7DC6E-5AF3-42A8-A7B3-5C7109695AA3}" type="datetimeFigureOut">
              <a:rPr lang="en-US" smtClean="0"/>
              <a:t>11/15/2017</a:t>
            </a:fld>
            <a:endParaRPr lang="en-US" dirty="0"/>
          </a:p>
        </p:txBody>
      </p:sp>
      <p:sp>
        <p:nvSpPr>
          <p:cNvPr id="4" name="Footer Placeholder 3"/>
          <p:cNvSpPr>
            <a:spLocks noGrp="1"/>
          </p:cNvSpPr>
          <p:nvPr>
            <p:ph type="ftr" sz="quarter" idx="2"/>
          </p:nvPr>
        </p:nvSpPr>
        <p:spPr>
          <a:xfrm>
            <a:off x="0" y="8830620"/>
            <a:ext cx="3037413" cy="465780"/>
          </a:xfrm>
          <a:prstGeom prst="rect">
            <a:avLst/>
          </a:prstGeom>
        </p:spPr>
        <p:txBody>
          <a:bodyPr vert="horz" lIns="92226" tIns="46113" rIns="92226" bIns="4611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1386" y="8830620"/>
            <a:ext cx="3037413" cy="465780"/>
          </a:xfrm>
          <a:prstGeom prst="rect">
            <a:avLst/>
          </a:prstGeom>
        </p:spPr>
        <p:txBody>
          <a:bodyPr vert="horz" lIns="92226" tIns="46113" rIns="92226" bIns="46113" rtlCol="0" anchor="b"/>
          <a:lstStyle>
            <a:lvl1pPr algn="r">
              <a:defRPr sz="1200"/>
            </a:lvl1pPr>
          </a:lstStyle>
          <a:p>
            <a:fld id="{062EFBA0-EA7E-4C23-A42F-D4BB1AE24E77}" type="slidenum">
              <a:rPr lang="en-US" smtClean="0"/>
              <a:t>‹#›</a:t>
            </a:fld>
            <a:endParaRPr lang="en-US" dirty="0"/>
          </a:p>
        </p:txBody>
      </p:sp>
    </p:spTree>
    <p:extLst>
      <p:ext uri="{BB962C8B-B14F-4D97-AF65-F5344CB8AC3E}">
        <p14:creationId xmlns:p14="http://schemas.microsoft.com/office/powerpoint/2010/main" val="40687729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F89F53A0-81F7-4E73-AD32-B1A782865AAA}" type="datetimeFigureOut">
              <a:rPr lang="en-US" smtClean="0"/>
              <a:t>11/15/2017</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51672927-AFB9-47BA-AA09-24AF5B269CD8}" type="slidenum">
              <a:rPr lang="en-US" smtClean="0"/>
              <a:t>‹#›</a:t>
            </a:fld>
            <a:endParaRPr lang="en-US" dirty="0"/>
          </a:p>
        </p:txBody>
      </p:sp>
    </p:spTree>
    <p:extLst>
      <p:ext uri="{BB962C8B-B14F-4D97-AF65-F5344CB8AC3E}">
        <p14:creationId xmlns:p14="http://schemas.microsoft.com/office/powerpoint/2010/main" val="1907035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92908A-A585-4F66-8E05-3AC591AF75AA}"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3833339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00"/>
              </a:spcBef>
              <a:spcAft>
                <a:spcPts val="600"/>
              </a:spcAft>
              <a:buClr>
                <a:srgbClr val="3D4647"/>
              </a:buClr>
              <a:buFontTx/>
              <a:buNone/>
            </a:pPr>
            <a:r>
              <a:rPr lang="en-US" dirty="0"/>
              <a:t>Implemented in almost</a:t>
            </a:r>
            <a:r>
              <a:rPr lang="en-US" baseline="0" dirty="0"/>
              <a:t> 600 factories. We took top 3 use cases and created starter apps to accelerate </a:t>
            </a:r>
            <a:r>
              <a:rPr lang="en-US" baseline="0" dirty="0" err="1"/>
              <a:t>IIoT</a:t>
            </a:r>
            <a:r>
              <a:rPr lang="en-US" baseline="0" dirty="0"/>
              <a:t> journey</a:t>
            </a:r>
            <a:endParaRPr lang="en-US" dirty="0"/>
          </a:p>
          <a:p>
            <a:pPr>
              <a:spcBef>
                <a:spcPts val="600"/>
              </a:spcBef>
              <a:spcAft>
                <a:spcPts val="600"/>
              </a:spcAft>
              <a:buClr>
                <a:srgbClr val="3D4647"/>
              </a:buClr>
              <a:buFontTx/>
              <a:buNone/>
            </a:pPr>
            <a:endParaRPr lang="en-US" dirty="0"/>
          </a:p>
          <a:p>
            <a:pPr>
              <a:spcBef>
                <a:spcPts val="600"/>
              </a:spcBef>
              <a:spcAft>
                <a:spcPts val="600"/>
              </a:spcAft>
              <a:buClr>
                <a:srgbClr val="3D4647"/>
              </a:buClr>
              <a:buFontTx/>
              <a:buNone/>
            </a:pPr>
            <a:r>
              <a:rPr lang="en-US" dirty="0"/>
              <a:t>Get II</a:t>
            </a:r>
            <a:r>
              <a:rPr lang="en-US" cap="none" dirty="0"/>
              <a:t>o</a:t>
            </a:r>
            <a:r>
              <a:rPr lang="en-US" dirty="0"/>
              <a:t>T started in Your Factory In 60 minutes</a:t>
            </a:r>
          </a:p>
          <a:p>
            <a:pPr>
              <a:spcBef>
                <a:spcPts val="600"/>
              </a:spcBef>
              <a:spcAft>
                <a:spcPts val="600"/>
              </a:spcAft>
              <a:buClr>
                <a:srgbClr val="3D4647"/>
              </a:buClr>
              <a:buFontTx/>
              <a:buNone/>
            </a:pPr>
            <a:endParaRPr lang="en-US" sz="1200" b="1" dirty="0">
              <a:solidFill>
                <a:srgbClr val="3D4647"/>
              </a:solidFill>
            </a:endParaRPr>
          </a:p>
          <a:p>
            <a:pPr>
              <a:spcBef>
                <a:spcPts val="600"/>
              </a:spcBef>
              <a:spcAft>
                <a:spcPts val="600"/>
              </a:spcAft>
              <a:buClr>
                <a:srgbClr val="3D4647"/>
              </a:buClr>
              <a:buFont typeface="Wingdings" panose="05000000000000000000" pitchFamily="2" charset="2"/>
              <a:buChar char="ü"/>
            </a:pPr>
            <a:r>
              <a:rPr lang="en-US" sz="1200" b="1" dirty="0">
                <a:solidFill>
                  <a:srgbClr val="3D4647"/>
                </a:solidFill>
              </a:rPr>
              <a:t>Fast to deploy </a:t>
            </a:r>
            <a:endParaRPr lang="en-US" sz="1200" b="0" dirty="0">
              <a:solidFill>
                <a:srgbClr val="3D4647"/>
              </a:solidFill>
            </a:endParaRPr>
          </a:p>
          <a:p>
            <a:pPr>
              <a:spcBef>
                <a:spcPts val="600"/>
              </a:spcBef>
              <a:spcAft>
                <a:spcPts val="600"/>
              </a:spcAft>
              <a:buClr>
                <a:srgbClr val="3D4647"/>
              </a:buClr>
              <a:buFont typeface="Wingdings" panose="05000000000000000000" pitchFamily="2" charset="2"/>
              <a:buChar char="ü"/>
            </a:pPr>
            <a:endParaRPr lang="en-US" sz="1200" dirty="0">
              <a:solidFill>
                <a:srgbClr val="3D4647"/>
              </a:solidFill>
            </a:endParaRPr>
          </a:p>
          <a:p>
            <a:pPr>
              <a:spcBef>
                <a:spcPts val="600"/>
              </a:spcBef>
              <a:spcAft>
                <a:spcPts val="600"/>
              </a:spcAft>
              <a:buClr>
                <a:srgbClr val="3D4647"/>
              </a:buClr>
              <a:buFont typeface="Wingdings" panose="05000000000000000000" pitchFamily="2" charset="2"/>
              <a:buChar char="ü"/>
            </a:pPr>
            <a:r>
              <a:rPr lang="en-US" sz="1200" b="1" dirty="0">
                <a:solidFill>
                  <a:srgbClr val="3D4647"/>
                </a:solidFill>
              </a:rPr>
              <a:t>Role-based insight – </a:t>
            </a:r>
            <a:r>
              <a:rPr lang="en-US" sz="1200" dirty="0">
                <a:solidFill>
                  <a:srgbClr val="3D4647"/>
                </a:solidFill>
              </a:rPr>
              <a:t>role-based apps provide real-time, actionable access to operational information for proactive and faster decision making</a:t>
            </a:r>
          </a:p>
          <a:p>
            <a:pPr>
              <a:spcBef>
                <a:spcPts val="600"/>
              </a:spcBef>
              <a:spcAft>
                <a:spcPts val="600"/>
              </a:spcAft>
              <a:buClr>
                <a:srgbClr val="3D4647"/>
              </a:buClr>
              <a:buFont typeface="Wingdings" panose="05000000000000000000" pitchFamily="2" charset="2"/>
              <a:buChar char="ü"/>
            </a:pPr>
            <a:endParaRPr lang="en-US" sz="1200" dirty="0">
              <a:solidFill>
                <a:srgbClr val="3D4647"/>
              </a:solidFill>
            </a:endParaRPr>
          </a:p>
          <a:p>
            <a:pPr>
              <a:spcBef>
                <a:spcPts val="600"/>
              </a:spcBef>
              <a:spcAft>
                <a:spcPts val="600"/>
              </a:spcAft>
              <a:buClr>
                <a:srgbClr val="3D4647"/>
              </a:buClr>
              <a:buFont typeface="Wingdings" panose="05000000000000000000" pitchFamily="2" charset="2"/>
              <a:buChar char="ü"/>
            </a:pPr>
            <a:r>
              <a:rPr lang="en-US" sz="1200" b="1" dirty="0">
                <a:solidFill>
                  <a:srgbClr val="3D4647"/>
                </a:solidFill>
              </a:rPr>
              <a:t>Flexible to evolve </a:t>
            </a:r>
            <a:r>
              <a:rPr lang="en-US" sz="1200" dirty="0">
                <a:solidFill>
                  <a:srgbClr val="3D4647"/>
                </a:solidFill>
              </a:rPr>
              <a:t>– code-less app extensibility for rapid continuous innovation</a:t>
            </a:r>
          </a:p>
          <a:p>
            <a:pPr>
              <a:spcBef>
                <a:spcPts val="600"/>
              </a:spcBef>
              <a:spcAft>
                <a:spcPts val="600"/>
              </a:spcAft>
              <a:buClr>
                <a:srgbClr val="3D4647"/>
              </a:buClr>
              <a:buFont typeface="Wingdings" panose="05000000000000000000" pitchFamily="2" charset="2"/>
              <a:buChar char="ü"/>
            </a:pPr>
            <a:endParaRPr lang="en-US" sz="1200" dirty="0">
              <a:solidFill>
                <a:srgbClr val="3D4647"/>
              </a:solidFill>
            </a:endParaRPr>
          </a:p>
          <a:p>
            <a:pPr>
              <a:spcBef>
                <a:spcPts val="600"/>
              </a:spcBef>
              <a:spcAft>
                <a:spcPts val="600"/>
              </a:spcAft>
              <a:buClr>
                <a:srgbClr val="3D4647"/>
              </a:buClr>
              <a:buFont typeface="Wingdings" panose="05000000000000000000" pitchFamily="2" charset="2"/>
              <a:buChar char="ü"/>
            </a:pPr>
            <a:r>
              <a:rPr lang="en-US" sz="1200" b="1" dirty="0">
                <a:solidFill>
                  <a:srgbClr val="3D4647"/>
                </a:solidFill>
              </a:rPr>
              <a:t>Built on the ThingWorx Platform </a:t>
            </a:r>
            <a:r>
              <a:rPr lang="en-US" sz="1200" dirty="0">
                <a:solidFill>
                  <a:srgbClr val="3D4647"/>
                </a:solidFill>
              </a:rPr>
              <a:t>– a robust, purpose-built industrial IoT platform that includes technologies &amp; tools that enable you to rapidly develop, deploy and extend apps and augmented reality experiences</a:t>
            </a:r>
          </a:p>
          <a:p>
            <a:pPr>
              <a:spcBef>
                <a:spcPts val="600"/>
              </a:spcBef>
              <a:spcAft>
                <a:spcPts val="600"/>
              </a:spcAft>
              <a:buClr>
                <a:srgbClr val="3D4647"/>
              </a:buClr>
              <a:buFont typeface="Wingdings" panose="05000000000000000000" pitchFamily="2" charset="2"/>
              <a:buChar char="ü"/>
            </a:pPr>
            <a:endParaRPr lang="en-US" sz="1200" dirty="0">
              <a:solidFill>
                <a:srgbClr val="3D4647"/>
              </a:solidFill>
            </a:endParaRPr>
          </a:p>
          <a:p>
            <a:pPr>
              <a:spcBef>
                <a:spcPts val="600"/>
              </a:spcBef>
              <a:spcAft>
                <a:spcPts val="600"/>
              </a:spcAft>
              <a:buClr>
                <a:srgbClr val="3D4647"/>
              </a:buClr>
              <a:buFont typeface="Wingdings" panose="05000000000000000000" pitchFamily="2" charset="2"/>
              <a:buChar char="ü"/>
            </a:pPr>
            <a:r>
              <a:rPr lang="en-US" sz="1200" b="1" dirty="0">
                <a:solidFill>
                  <a:srgbClr val="3D4647"/>
                </a:solidFill>
              </a:rPr>
              <a:t>Easy to try and buy</a:t>
            </a:r>
            <a:r>
              <a:rPr lang="en-US" sz="1200" dirty="0">
                <a:solidFill>
                  <a:srgbClr val="3D4647"/>
                </a:solidFill>
              </a:rPr>
              <a:t>… download free starter apps and experience them live on your production data. Upgrade to unlock capabilities to maximize value and flexibility</a:t>
            </a:r>
          </a:p>
          <a:p>
            <a:endParaRPr lang="en-US" dirty="0"/>
          </a:p>
        </p:txBody>
      </p:sp>
      <p:sp>
        <p:nvSpPr>
          <p:cNvPr id="4" name="Slide Number Placeholder 3"/>
          <p:cNvSpPr>
            <a:spLocks noGrp="1"/>
          </p:cNvSpPr>
          <p:nvPr>
            <p:ph type="sldNum" sz="quarter" idx="10"/>
          </p:nvPr>
        </p:nvSpPr>
        <p:spPr/>
        <p:txBody>
          <a:bodyPr/>
          <a:lstStyle/>
          <a:p>
            <a:fld id="{4692908A-A585-4F66-8E05-3AC591AF75AA}" type="slidenum">
              <a:rPr lang="en-US" smtClean="0"/>
              <a:pPr/>
              <a:t>2</a:t>
            </a:fld>
            <a:endParaRPr lang="en-US" dirty="0"/>
          </a:p>
        </p:txBody>
      </p:sp>
    </p:spTree>
    <p:extLst>
      <p:ext uri="{BB962C8B-B14F-4D97-AF65-F5344CB8AC3E}">
        <p14:creationId xmlns:p14="http://schemas.microsoft.com/office/powerpoint/2010/main" val="2631061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Introducing ThingWorx Manufacturing Apps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Transform your results by giving your team members unprecedented capabilities to see, understand and act in real time. ThingWorx manufacturing apps accelerate your time-to-value and offer unmatched flexibility.</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Built on PTC’s industry-leading IoT platform, ThingWorx, this set of role-based apps can be installed and configured in under an hour without impacting production. They are 100% web-enabled and accessible via any browser—providing you and your team members the ability to view, understand, and act on industrial data in real time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Includes:</a:t>
            </a:r>
          </a:p>
          <a:p>
            <a:r>
              <a:rPr lang="en-US" sz="1200" b="0" i="0" kern="1200" dirty="0">
                <a:solidFill>
                  <a:schemeClr val="tx1"/>
                </a:solidFill>
                <a:effectLst/>
                <a:latin typeface="+mn-lt"/>
                <a:ea typeface="+mn-ea"/>
                <a:cs typeface="+mn-cs"/>
              </a:rPr>
              <a:t>Production Advisor</a:t>
            </a:r>
          </a:p>
          <a:p>
            <a:r>
              <a:rPr lang="en-US" sz="1200" b="0" i="0" kern="1200" dirty="0">
                <a:solidFill>
                  <a:schemeClr val="tx1"/>
                </a:solidFill>
                <a:effectLst/>
                <a:latin typeface="+mn-lt"/>
                <a:ea typeface="+mn-ea"/>
                <a:cs typeface="+mn-cs"/>
              </a:rPr>
              <a:t>Asset Advisor</a:t>
            </a:r>
          </a:p>
          <a:p>
            <a:r>
              <a:rPr lang="en-US" sz="1200" b="0" i="0" kern="1200" dirty="0">
                <a:solidFill>
                  <a:schemeClr val="tx1"/>
                </a:solidFill>
                <a:effectLst/>
                <a:latin typeface="+mn-lt"/>
                <a:ea typeface="+mn-ea"/>
                <a:cs typeface="+mn-cs"/>
              </a:rPr>
              <a:t>Controls Advisor</a:t>
            </a:r>
          </a:p>
          <a:p>
            <a:endParaRPr lang="en-US" dirty="0"/>
          </a:p>
        </p:txBody>
      </p:sp>
      <p:sp>
        <p:nvSpPr>
          <p:cNvPr id="4" name="Slide Number Placeholder 3"/>
          <p:cNvSpPr>
            <a:spLocks noGrp="1"/>
          </p:cNvSpPr>
          <p:nvPr>
            <p:ph type="sldNum" sz="quarter" idx="10"/>
          </p:nvPr>
        </p:nvSpPr>
        <p:spPr/>
        <p:txBody>
          <a:bodyPr/>
          <a:lstStyle/>
          <a:p>
            <a:fld id="{634AABA7-8D1E-4543-A80B-397A4F3BB006}" type="slidenum">
              <a:rPr lang="en-US" smtClean="0"/>
              <a:t>3</a:t>
            </a:fld>
            <a:endParaRPr lang="en-US"/>
          </a:p>
        </p:txBody>
      </p:sp>
    </p:spTree>
    <p:extLst>
      <p:ext uri="{BB962C8B-B14F-4D97-AF65-F5344CB8AC3E}">
        <p14:creationId xmlns:p14="http://schemas.microsoft.com/office/powerpoint/2010/main" val="4242855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Metrics reporting</a:t>
            </a:r>
          </a:p>
          <a:p>
            <a:pPr lvl="1"/>
            <a:r>
              <a:rPr lang="en-US" dirty="0" smtClean="0"/>
              <a:t>Enhanced app key security</a:t>
            </a:r>
          </a:p>
          <a:p>
            <a:pPr lvl="1"/>
            <a:r>
              <a:rPr lang="en-US" dirty="0" smtClean="0"/>
              <a:t>New composer and added features</a:t>
            </a:r>
          </a:p>
          <a:p>
            <a:pPr lvl="1"/>
            <a:r>
              <a:rPr lang="en-US" dirty="0" smtClean="0"/>
              <a:t>Anomaly detection accuracy improvements</a:t>
            </a:r>
          </a:p>
          <a:p>
            <a:pPr lvl="1"/>
            <a:r>
              <a:rPr lang="en-US" dirty="0" smtClean="0"/>
              <a:t>Load configuration projects from Kepware</a:t>
            </a:r>
          </a:p>
          <a:p>
            <a:pPr lvl="1"/>
            <a:r>
              <a:rPr lang="en-US" dirty="0" smtClean="0"/>
              <a:t>Bug fixed</a:t>
            </a:r>
          </a:p>
          <a:p>
            <a:endParaRPr lang="en-US" dirty="0"/>
          </a:p>
        </p:txBody>
      </p:sp>
      <p:sp>
        <p:nvSpPr>
          <p:cNvPr id="4" name="Slide Number Placeholder 3"/>
          <p:cNvSpPr>
            <a:spLocks noGrp="1"/>
          </p:cNvSpPr>
          <p:nvPr>
            <p:ph type="sldNum" sz="quarter" idx="10"/>
          </p:nvPr>
        </p:nvSpPr>
        <p:spPr/>
        <p:txBody>
          <a:bodyPr/>
          <a:lstStyle/>
          <a:p>
            <a:fld id="{51672927-AFB9-47BA-AA09-24AF5B269CD8}" type="slidenum">
              <a:rPr lang="en-US" smtClean="0"/>
              <a:t>5</a:t>
            </a:fld>
            <a:endParaRPr lang="en-US" dirty="0"/>
          </a:p>
        </p:txBody>
      </p:sp>
    </p:spTree>
    <p:extLst>
      <p:ext uri="{BB962C8B-B14F-4D97-AF65-F5344CB8AC3E}">
        <p14:creationId xmlns:p14="http://schemas.microsoft.com/office/powerpoint/2010/main" val="3411819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 has been in the monitoring space for 30 years,</a:t>
            </a:r>
            <a:r>
              <a:rPr lang="en-US" baseline="0" dirty="0"/>
              <a:t> ever since the first release of LabVIEW. Since then, NI has been adding capabilities for monitoring specific hardware, specific software functionality to support monitoring applications, and data storage &amp; management technologies. NI has taken these technologies and created vertical application software that is designed to support online monitoring applications. Now, you can use a customizable framework to add your own application-specific IP instead of building the entire framework from the ground up.</a:t>
            </a:r>
          </a:p>
          <a:p>
            <a:endParaRPr lang="en-US" baseline="0" dirty="0"/>
          </a:p>
          <a:p>
            <a:r>
              <a:rPr lang="en-US" baseline="0" dirty="0"/>
              <a:t>InsightCM offers the following benefits to companies who adopt this solution:</a:t>
            </a:r>
          </a:p>
          <a:p>
            <a:pPr marL="171450" indent="-171450">
              <a:buFont typeface="Arial" panose="020B0604020202020204" pitchFamily="34" charset="0"/>
              <a:buChar char="•"/>
            </a:pPr>
            <a:r>
              <a:rPr lang="en-US" baseline="0" dirty="0"/>
              <a:t>Wide breadth of I/O: monitor vibration, process, and electrical in the same system. Typically these are disparate systems</a:t>
            </a:r>
          </a:p>
          <a:p>
            <a:pPr marL="171450" indent="-171450">
              <a:buFont typeface="Arial" panose="020B0604020202020204" pitchFamily="34" charset="0"/>
              <a:buChar char="•"/>
            </a:pPr>
            <a:r>
              <a:rPr lang="en-US" baseline="0" dirty="0"/>
              <a:t>Flexibility to customize:</a:t>
            </a:r>
          </a:p>
          <a:p>
            <a:pPr marL="628650" lvl="1" indent="-171450">
              <a:buFont typeface="Arial" panose="020B0604020202020204" pitchFamily="34" charset="0"/>
              <a:buChar char="•"/>
            </a:pPr>
            <a:r>
              <a:rPr lang="en-US" baseline="0" dirty="0"/>
              <a:t>Accessibility to data: get access to your data via TDMS to share it with third-party applications to allow you to gain knowledge from your data</a:t>
            </a:r>
          </a:p>
          <a:p>
            <a:pPr marL="628650" lvl="1" indent="-171450">
              <a:buFont typeface="Arial" panose="020B0604020202020204" pitchFamily="34" charset="0"/>
              <a:buChar char="•"/>
            </a:pPr>
            <a:r>
              <a:rPr lang="en-US" baseline="0" dirty="0"/>
              <a:t>Absolute flexibility: the only solution on the market that you can modify: customize your I/O, develop your analytics, communicate with other services, and integrate your third-party hardware using a LabVIEW-based API with the InsightCM SDK</a:t>
            </a:r>
          </a:p>
        </p:txBody>
      </p:sp>
      <p:sp>
        <p:nvSpPr>
          <p:cNvPr id="4" name="Slide Number Placeholder 3"/>
          <p:cNvSpPr>
            <a:spLocks noGrp="1"/>
          </p:cNvSpPr>
          <p:nvPr>
            <p:ph type="sldNum" sz="quarter" idx="10"/>
          </p:nvPr>
        </p:nvSpPr>
        <p:spPr/>
        <p:txBody>
          <a:bodyPr/>
          <a:lstStyle/>
          <a:p>
            <a:pPr marL="0" marR="0" lvl="0" indent="0" algn="r" defTabSz="457174" rtl="0" eaLnBrk="1" fontAlgn="auto" latinLnBrk="0" hangingPunct="1">
              <a:lnSpc>
                <a:spcPct val="100000"/>
              </a:lnSpc>
              <a:spcBef>
                <a:spcPts val="0"/>
              </a:spcBef>
              <a:spcAft>
                <a:spcPts val="0"/>
              </a:spcAft>
              <a:buClrTx/>
              <a:buSzTx/>
              <a:buFontTx/>
              <a:buNone/>
              <a:tabLst/>
              <a:defRPr/>
            </a:pPr>
            <a:fld id="{EBA30A9B-1F1C-4BF7-B5D1-7971021E5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174"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6815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picture</a:t>
            </a:r>
            <a:r>
              <a:rPr lang="en-US" baseline="0" dirty="0"/>
              <a:t> demonstrates a real-world installation of the NI Monitoring Devices; we’ll see another later when we get to the demo.</a:t>
            </a:r>
          </a:p>
          <a:p>
            <a:endParaRPr lang="en-US" baseline="0" dirty="0"/>
          </a:p>
          <a:p>
            <a:r>
              <a:rPr lang="en-US" baseline="0" dirty="0"/>
              <a:t>The pump is being monitored using four different types of sensors which are wired to the NI Monitoring Device in the panel. Note that even though only four sensors are being used in this picture, there are many additional inputs available, meaning a single monitoring device can be used for multiple assets. InsightCM includes the capabilities to associate specific physical channels with specific assets.</a:t>
            </a:r>
            <a:endParaRPr lang="en-US" dirty="0"/>
          </a:p>
        </p:txBody>
      </p:sp>
      <p:sp>
        <p:nvSpPr>
          <p:cNvPr id="4" name="Slide Number Placeholder 3"/>
          <p:cNvSpPr>
            <a:spLocks noGrp="1"/>
          </p:cNvSpPr>
          <p:nvPr>
            <p:ph type="sldNum" sz="quarter" idx="10"/>
          </p:nvPr>
        </p:nvSpPr>
        <p:spPr/>
        <p:txBody>
          <a:bodyPr/>
          <a:lstStyle/>
          <a:p>
            <a:pPr marL="0" marR="0" lvl="0" indent="0" algn="r" defTabSz="457174" rtl="0" eaLnBrk="1" fontAlgn="auto" latinLnBrk="0" hangingPunct="1">
              <a:lnSpc>
                <a:spcPct val="100000"/>
              </a:lnSpc>
              <a:spcBef>
                <a:spcPts val="0"/>
              </a:spcBef>
              <a:spcAft>
                <a:spcPts val="0"/>
              </a:spcAft>
              <a:buClrTx/>
              <a:buSzTx/>
              <a:buFontTx/>
              <a:buNone/>
              <a:tabLst/>
              <a:defRPr/>
            </a:pPr>
            <a:fld id="{EBA30A9B-1F1C-4BF7-B5D1-7971021E5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174"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6925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68D586-F3EB-407C-A818-CDEF434EEC35}" type="slidenum">
              <a:rPr lang="en-US" smtClean="0"/>
              <a:t>12</a:t>
            </a:fld>
            <a:endParaRPr lang="en-US" dirty="0"/>
          </a:p>
        </p:txBody>
      </p:sp>
    </p:spTree>
    <p:extLst>
      <p:ext uri="{BB962C8B-B14F-4D97-AF65-F5344CB8AC3E}">
        <p14:creationId xmlns:p14="http://schemas.microsoft.com/office/powerpoint/2010/main" val="25679856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Manufacturing Journey 2.0</a:t>
            </a:r>
          </a:p>
          <a:p>
            <a:endParaRPr lang="en-US" baseline="0" dirty="0"/>
          </a:p>
          <a:p>
            <a:pPr marL="0" indent="0">
              <a:buNone/>
            </a:pPr>
            <a:r>
              <a:rPr lang="en-US" sz="1400" u="sng" dirty="0"/>
              <a:t>1. Understand: </a:t>
            </a:r>
            <a:r>
              <a:rPr lang="en-US" sz="1200" dirty="0"/>
              <a:t>Make decisions quickly by connecting and unifying different sources and structures of internal and external data in real-time</a:t>
            </a:r>
          </a:p>
          <a:p>
            <a:pPr marL="0" indent="0">
              <a:buNone/>
            </a:pPr>
            <a:r>
              <a:rPr lang="en-US" sz="1400" u="sng" dirty="0"/>
              <a:t>2. Advance:  </a:t>
            </a:r>
            <a:r>
              <a:rPr lang="en-US" sz="1200" dirty="0"/>
              <a:t>Streamline your operations and continuously innovate through predictive analytics, digital processes, and a guided workforce</a:t>
            </a:r>
          </a:p>
          <a:p>
            <a:pPr marL="0" indent="0">
              <a:buNone/>
            </a:pPr>
            <a:r>
              <a:rPr lang="en-US" sz="1400" u="sng" dirty="0"/>
              <a:t>3. Outperform:   </a:t>
            </a:r>
            <a:r>
              <a:rPr lang="en-US" sz="1200" dirty="0"/>
              <a:t>Achieve optimal execution through continuous, closed-loop process improvement and adaptive operations</a:t>
            </a:r>
          </a:p>
          <a:p>
            <a:endParaRPr lang="en-US" baseline="0" dirty="0"/>
          </a:p>
        </p:txBody>
      </p:sp>
      <p:sp>
        <p:nvSpPr>
          <p:cNvPr id="4" name="Slide Number Placeholder 3"/>
          <p:cNvSpPr>
            <a:spLocks noGrp="1"/>
          </p:cNvSpPr>
          <p:nvPr>
            <p:ph type="sldNum" sz="quarter" idx="10"/>
          </p:nvPr>
        </p:nvSpPr>
        <p:spPr/>
        <p:txBody>
          <a:bodyPr/>
          <a:lstStyle/>
          <a:p>
            <a:fld id="{13106E9B-4521-40D2-92B0-11D9407C5A35}" type="slidenum">
              <a:rPr lang="en-US" smtClean="0"/>
              <a:t>13</a:t>
            </a:fld>
            <a:endParaRPr lang="en-US" dirty="0"/>
          </a:p>
        </p:txBody>
      </p:sp>
    </p:spTree>
    <p:extLst>
      <p:ext uri="{BB962C8B-B14F-4D97-AF65-F5344CB8AC3E}">
        <p14:creationId xmlns:p14="http://schemas.microsoft.com/office/powerpoint/2010/main" val="1179469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Gerdau, headquartered in Porto Alegre, the capital and largest city in the Brazilian state of Rio Grande do </a:t>
            </a:r>
            <a:r>
              <a:rPr lang="en-US" dirty="0" err="1"/>
              <a:t>Sul</a:t>
            </a:r>
            <a:r>
              <a:rPr lang="en-US" dirty="0"/>
              <a:t>, is the largest producer of long steel in the Americas, with steel mills in Brazil, Argentina, Canada, Chile, Colombia, Dominican Republic, Guatemala, India, Mexico, Peru, Spain, United States, Uruguay and Venezuela. It also holds a 40% stake in the Spanish company </a:t>
            </a:r>
            <a:r>
              <a:rPr lang="en-US" dirty="0" err="1"/>
              <a:t>Sidenor</a:t>
            </a:r>
            <a:r>
              <a:rPr lang="en-US" dirty="0"/>
              <a:t>. Currently, Gerdau has an installed capacity of 26 million metric tons of steel per year and offers steel for the civil construction, automobile, industrial, agricultural and various sectors.</a:t>
            </a:r>
          </a:p>
          <a:p>
            <a:r>
              <a:rPr lang="en-US" dirty="0"/>
              <a:t>Gerdau is the world’s 14th largest steelmaker and the largest producer of long steel in the Americas. It has 337 industrial and commercial units and more than 45,000 employees across 14 countries.</a:t>
            </a:r>
          </a:p>
        </p:txBody>
      </p:sp>
      <p:sp>
        <p:nvSpPr>
          <p:cNvPr id="4" name="Slide Number Placeholder 3"/>
          <p:cNvSpPr>
            <a:spLocks noGrp="1"/>
          </p:cNvSpPr>
          <p:nvPr>
            <p:ph type="sldNum" sz="quarter" idx="10"/>
          </p:nvPr>
        </p:nvSpPr>
        <p:spPr/>
        <p:txBody>
          <a:bodyPr/>
          <a:lstStyle/>
          <a:p>
            <a:fld id="{4692908A-A585-4F66-8E05-3AC591AF75AA}" type="slidenum">
              <a:rPr lang="en-US" smtClean="0"/>
              <a:t>14</a:t>
            </a:fld>
            <a:endParaRPr lang="en-US"/>
          </a:p>
        </p:txBody>
      </p:sp>
    </p:spTree>
    <p:extLst>
      <p:ext uri="{BB962C8B-B14F-4D97-AF65-F5344CB8AC3E}">
        <p14:creationId xmlns:p14="http://schemas.microsoft.com/office/powerpoint/2010/main" val="4157318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Founded in 1964, Cascades produces, converts and markets packaging and tissue products that are composed mainly of recycled fibers. The Company employs 11,000 employees, who work in close to 90 production units located in North America and Europe.</a:t>
            </a:r>
          </a:p>
          <a:p>
            <a:endParaRPr lang="en-US" baseline="0" dirty="0"/>
          </a:p>
          <a:p>
            <a:r>
              <a:rPr lang="en-US" baseline="0" dirty="0"/>
              <a:t>Cascades is Kepware customer, with over 30 installations of Kepware, monitoring 500+ machines globally.</a:t>
            </a:r>
          </a:p>
          <a:p>
            <a:endParaRPr lang="en-US" baseline="0" dirty="0"/>
          </a:p>
          <a:p>
            <a:r>
              <a:rPr lang="en-US" baseline="0" dirty="0"/>
              <a:t>Benoit and his team manage all of these servers, and BETA tested </a:t>
            </a:r>
            <a:r>
              <a:rPr lang="en-US" baseline="0" dirty="0" err="1"/>
              <a:t>Kinex</a:t>
            </a:r>
            <a:r>
              <a:rPr lang="en-US" baseline="0" dirty="0"/>
              <a:t>. Before </a:t>
            </a:r>
            <a:r>
              <a:rPr lang="en-US" baseline="0" dirty="0" err="1"/>
              <a:t>Kinex</a:t>
            </a:r>
            <a:r>
              <a:rPr lang="en-US" baseline="0" dirty="0"/>
              <a:t> Connectivity Insight, Benoit and his team didn’t find out about lost machine connectivity until someone from the plant called about the problem. Often this was days after the issue occurred, and valuable data had been lost. With </a:t>
            </a:r>
            <a:r>
              <a:rPr lang="en-US" baseline="0" dirty="0" err="1"/>
              <a:t>Kinex</a:t>
            </a:r>
            <a:r>
              <a:rPr lang="en-US" baseline="0" dirty="0"/>
              <a:t> Connectivity Insight, Benoit and his team are instantly notified of connectivity issues, and have the tools needed to resolve them.</a:t>
            </a:r>
          </a:p>
          <a:p>
            <a:endParaRPr lang="en-US" baseline="0" dirty="0"/>
          </a:p>
          <a:p>
            <a:r>
              <a:rPr lang="en-US" baseline="0" dirty="0"/>
              <a:t>As soon as Benoit installed </a:t>
            </a:r>
            <a:r>
              <a:rPr lang="en-US" baseline="0" dirty="0" err="1"/>
              <a:t>Kinex</a:t>
            </a:r>
            <a:r>
              <a:rPr lang="en-US" baseline="0" dirty="0"/>
              <a:t> Connectivity Insight he noticed a PLC at one of his remote sites was offline that he didn’t expect. He immediately called up the facility and resolved the issue.</a:t>
            </a:r>
            <a:endParaRPr lang="en-CA" baseline="0" dirty="0"/>
          </a:p>
        </p:txBody>
      </p:sp>
      <p:sp>
        <p:nvSpPr>
          <p:cNvPr id="4" name="Slide Number Placeholder 3"/>
          <p:cNvSpPr>
            <a:spLocks noGrp="1"/>
          </p:cNvSpPr>
          <p:nvPr>
            <p:ph type="sldNum" sz="quarter" idx="10"/>
          </p:nvPr>
        </p:nvSpPr>
        <p:spPr/>
        <p:txBody>
          <a:bodyPr/>
          <a:lstStyle/>
          <a:p>
            <a:fld id="{13106E9B-4521-40D2-92B0-11D9407C5A35}" type="slidenum">
              <a:rPr lang="en-US" smtClean="0"/>
              <a:t>15</a:t>
            </a:fld>
            <a:endParaRPr lang="en-US" dirty="0"/>
          </a:p>
        </p:txBody>
      </p:sp>
    </p:spTree>
    <p:extLst>
      <p:ext uri="{BB962C8B-B14F-4D97-AF65-F5344CB8AC3E}">
        <p14:creationId xmlns:p14="http://schemas.microsoft.com/office/powerpoint/2010/main" val="8471243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52753" y="2734235"/>
            <a:ext cx="3572437" cy="1389888"/>
          </a:xfrm>
          <a:prstGeom prst="rect">
            <a:avLst/>
          </a:prstGeom>
        </p:spPr>
      </p:pic>
      <p:pic>
        <p:nvPicPr>
          <p:cNvPr id="5" name="Picture 4"/>
          <p:cNvPicPr>
            <a:picLocks noChangeAspect="1"/>
          </p:cNvPicPr>
          <p:nvPr userDrawn="1"/>
        </p:nvPicPr>
        <p:blipFill rotWithShape="1">
          <a:blip r:embed="rId3" cstate="print">
            <a:extLst>
              <a:ext uri="{28A0092B-C50C-407E-A947-70E740481C1C}">
                <a14:useLocalDpi xmlns:a14="http://schemas.microsoft.com/office/drawing/2010/main" val="0"/>
              </a:ext>
            </a:extLst>
          </a:blip>
          <a:srcRect r="49979"/>
          <a:stretch/>
        </p:blipFill>
        <p:spPr>
          <a:xfrm rot="10800000">
            <a:off x="-1" y="-857"/>
            <a:ext cx="6096000" cy="6858000"/>
          </a:xfrm>
          <a:prstGeom prst="rect">
            <a:avLst/>
          </a:prstGeom>
        </p:spPr>
      </p:pic>
      <p:sp>
        <p:nvSpPr>
          <p:cNvPr id="2" name="Title 1"/>
          <p:cNvSpPr>
            <a:spLocks noGrp="1"/>
          </p:cNvSpPr>
          <p:nvPr>
            <p:ph type="ctrTitle" hasCustomPrompt="1"/>
          </p:nvPr>
        </p:nvSpPr>
        <p:spPr bwMode="gray">
          <a:xfrm>
            <a:off x="427701" y="2889534"/>
            <a:ext cx="5417220" cy="1077218"/>
          </a:xfrm>
        </p:spPr>
        <p:txBody>
          <a:bodyPr wrap="square" tIns="91440" anchor="ctr" anchorCtr="0">
            <a:spAutoFit/>
          </a:bodyPr>
          <a:lstStyle>
            <a:lvl1pPr>
              <a:lnSpc>
                <a:spcPct val="80000"/>
              </a:lnSpc>
              <a:defRPr sz="4000" b="0" cap="all" baseline="0">
                <a:solidFill>
                  <a:schemeClr val="bg1"/>
                </a:solidFill>
                <a:effectLst/>
                <a:latin typeface="+mj-lt"/>
              </a:defRPr>
            </a:lvl1pPr>
          </a:lstStyle>
          <a:p>
            <a:r>
              <a:rPr lang="en-US" dirty="0"/>
              <a:t>Click to Add Presentation Title</a:t>
            </a:r>
          </a:p>
        </p:txBody>
      </p:sp>
      <p:sp>
        <p:nvSpPr>
          <p:cNvPr id="3" name="Subtitle 2"/>
          <p:cNvSpPr>
            <a:spLocks noGrp="1"/>
          </p:cNvSpPr>
          <p:nvPr>
            <p:ph type="subTitle" idx="1" hasCustomPrompt="1"/>
          </p:nvPr>
        </p:nvSpPr>
        <p:spPr bwMode="gray">
          <a:xfrm>
            <a:off x="427702" y="5448375"/>
            <a:ext cx="5424946" cy="276999"/>
          </a:xfrm>
        </p:spPr>
        <p:txBody>
          <a:bodyPr wrap="square" anchor="b">
            <a:spAutoFit/>
          </a:bodyPr>
          <a:lstStyle>
            <a:lvl1pPr marL="0" indent="0" algn="l">
              <a:spcBef>
                <a:spcPts val="0"/>
              </a:spcBef>
              <a:buNone/>
              <a:defRPr sz="2000" b="0">
                <a:solidFill>
                  <a:schemeClr val="bg1"/>
                </a:solidFill>
                <a:effectLst/>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Add Presenter’s Name</a:t>
            </a:r>
          </a:p>
        </p:txBody>
      </p:sp>
      <p:sp>
        <p:nvSpPr>
          <p:cNvPr id="8" name="Text Placeholder 7"/>
          <p:cNvSpPr>
            <a:spLocks noGrp="1"/>
          </p:cNvSpPr>
          <p:nvPr>
            <p:ph type="body" sz="quarter" idx="10" hasCustomPrompt="1"/>
          </p:nvPr>
        </p:nvSpPr>
        <p:spPr bwMode="gray">
          <a:xfrm>
            <a:off x="427702" y="5759941"/>
            <a:ext cx="5424946" cy="221599"/>
          </a:xfrm>
        </p:spPr>
        <p:txBody>
          <a:bodyPr>
            <a:spAutoFit/>
          </a:bodyPr>
          <a:lstStyle>
            <a:lvl1pPr marL="0" indent="0" algn="l">
              <a:buNone/>
              <a:defRPr sz="1600">
                <a:solidFill>
                  <a:schemeClr val="bg1"/>
                </a:solidFill>
                <a:effectLst/>
                <a:latin typeface="+mn-lt"/>
              </a:defRPr>
            </a:lvl1pPr>
            <a:lvl2pPr marL="455613"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Add Presenter’s Title</a:t>
            </a:r>
          </a:p>
        </p:txBody>
      </p:sp>
      <p:sp>
        <p:nvSpPr>
          <p:cNvPr id="10" name="Text Placeholder 9"/>
          <p:cNvSpPr>
            <a:spLocks noGrp="1"/>
          </p:cNvSpPr>
          <p:nvPr>
            <p:ph type="body" sz="quarter" idx="12" hasCustomPrompt="1"/>
          </p:nvPr>
        </p:nvSpPr>
        <p:spPr bwMode="gray">
          <a:xfrm>
            <a:off x="427702" y="6247689"/>
            <a:ext cx="5424946" cy="193899"/>
          </a:xfrm>
        </p:spPr>
        <p:txBody>
          <a:bodyPr>
            <a:spAutoFit/>
          </a:bodyPr>
          <a:lstStyle>
            <a:lvl1pPr marL="0" indent="0" algn="l">
              <a:buFontTx/>
              <a:buNone/>
              <a:defRPr sz="1400">
                <a:solidFill>
                  <a:schemeClr val="bg1"/>
                </a:solidFill>
                <a:effectLst/>
                <a:latin typeface="+mn-lt"/>
              </a:defRPr>
            </a:lvl1pPr>
            <a:lvl2pPr marL="455613" indent="0">
              <a:buFontTx/>
              <a:buNone/>
              <a:defRPr sz="1500">
                <a:solidFill>
                  <a:schemeClr val="bg1"/>
                </a:solidFill>
                <a:latin typeface="Arial Narrow" pitchFamily="34" charset="0"/>
              </a:defRPr>
            </a:lvl2pPr>
            <a:lvl3pPr marL="914400" indent="0">
              <a:buFontTx/>
              <a:buNone/>
              <a:defRPr sz="1500">
                <a:solidFill>
                  <a:schemeClr val="bg1"/>
                </a:solidFill>
                <a:latin typeface="Arial Narrow" pitchFamily="34" charset="0"/>
              </a:defRPr>
            </a:lvl3pPr>
            <a:lvl4pPr marL="1371600" indent="0">
              <a:buFontTx/>
              <a:buNone/>
              <a:defRPr sz="1500">
                <a:solidFill>
                  <a:schemeClr val="bg1"/>
                </a:solidFill>
                <a:latin typeface="Arial Narrow" pitchFamily="34" charset="0"/>
              </a:defRPr>
            </a:lvl4pPr>
            <a:lvl5pPr marL="1828800" indent="0">
              <a:buFontTx/>
              <a:buNone/>
              <a:defRPr sz="1500">
                <a:solidFill>
                  <a:schemeClr val="bg1"/>
                </a:solidFill>
                <a:latin typeface="Arial Narrow" pitchFamily="34" charset="0"/>
              </a:defRPr>
            </a:lvl5pPr>
          </a:lstStyle>
          <a:p>
            <a:pPr lvl="0"/>
            <a:r>
              <a:rPr lang="en-US" dirty="0"/>
              <a:t>Click to Add Date</a:t>
            </a:r>
          </a:p>
        </p:txBody>
      </p:sp>
      <p:sp>
        <p:nvSpPr>
          <p:cNvPr id="13" name="Rectangle 12"/>
          <p:cNvSpPr/>
          <p:nvPr userDrawn="1"/>
        </p:nvSpPr>
        <p:spPr bwMode="gray">
          <a:xfrm>
            <a:off x="6068568" y="0"/>
            <a:ext cx="5486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9197880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37579" y="1222375"/>
            <a:ext cx="11471932" cy="4956048"/>
          </a:xfrm>
        </p:spPr>
        <p:txBody>
          <a:bodyPr>
            <a:normAutofit/>
          </a:bodyPr>
          <a:lstStyle>
            <a:lvl1pPr marL="273582" indent="-273582">
              <a:lnSpc>
                <a:spcPct val="90000"/>
              </a:lnSpc>
              <a:spcBef>
                <a:spcPts val="2139"/>
              </a:spcBef>
              <a:buClr>
                <a:schemeClr val="tx1"/>
              </a:buClr>
              <a:defRPr sz="2200" b="0">
                <a:solidFill>
                  <a:schemeClr val="tx1"/>
                </a:solidFill>
                <a:latin typeface="+mn-lt"/>
              </a:defRPr>
            </a:lvl1pPr>
            <a:lvl2pPr marL="813195" indent="-271694">
              <a:lnSpc>
                <a:spcPct val="90000"/>
              </a:lnSpc>
              <a:spcBef>
                <a:spcPts val="0"/>
              </a:spcBef>
              <a:spcAft>
                <a:spcPts val="238"/>
              </a:spcAft>
              <a:defRPr sz="2000" b="0">
                <a:solidFill>
                  <a:schemeClr val="tx1"/>
                </a:solidFill>
                <a:latin typeface="+mn-lt"/>
              </a:defRPr>
            </a:lvl2pPr>
            <a:lvl3pPr marL="1358470" indent="-271694">
              <a:lnSpc>
                <a:spcPct val="90000"/>
              </a:lnSpc>
              <a:spcBef>
                <a:spcPts val="0"/>
              </a:spcBef>
              <a:spcAft>
                <a:spcPts val="238"/>
              </a:spcAft>
              <a:defRPr sz="1800" b="0">
                <a:solidFill>
                  <a:schemeClr val="tx1"/>
                </a:solidFill>
                <a:latin typeface="+mn-lt"/>
              </a:defRPr>
            </a:lvl3pPr>
            <a:lvl4pPr marL="1901952" indent="-271694">
              <a:lnSpc>
                <a:spcPct val="90000"/>
              </a:lnSpc>
              <a:defRPr sz="1600" b="0">
                <a:solidFill>
                  <a:schemeClr val="tx1"/>
                </a:solidFill>
                <a:latin typeface="+mn-lt"/>
              </a:defRPr>
            </a:lvl4pPr>
            <a:lvl5pPr marL="2441448" indent="-271694">
              <a:lnSpc>
                <a:spcPct val="90000"/>
              </a:lnSpc>
              <a:defRPr sz="1400" b="0" baseline="0">
                <a:solidFill>
                  <a:schemeClr val="tx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a:xfrm>
            <a:off x="411480" y="347472"/>
            <a:ext cx="10259568" cy="344710"/>
          </a:xfrm>
        </p:spPr>
        <p:txBody>
          <a:bodyPr vert="horz" lIns="0" tIns="0" rIns="0" bIns="0" rtlCol="0" anchor="ctr" anchorCtr="0">
            <a:normAutofit/>
          </a:bodyPr>
          <a:lstStyle>
            <a:lvl1pPr>
              <a:defRPr lang="en-US" dirty="0"/>
            </a:lvl1pPr>
          </a:lstStyle>
          <a:p>
            <a:pPr lvl="0"/>
            <a:r>
              <a:rPr lang="en-US" dirty="0"/>
              <a:t>Click to add 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650" t="650"/>
          <a:stretch/>
        </p:blipFill>
        <p:spPr>
          <a:xfrm rot="10800000">
            <a:off x="1" y="0"/>
            <a:ext cx="2586914" cy="6857999"/>
          </a:xfrm>
          <a:prstGeom prst="rect">
            <a:avLst/>
          </a:prstGeom>
        </p:spPr>
      </p:pic>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650" t="650"/>
          <a:stretch/>
        </p:blipFill>
        <p:spPr>
          <a:xfrm>
            <a:off x="9602618" y="0"/>
            <a:ext cx="2586914" cy="6857999"/>
          </a:xfrm>
          <a:prstGeom prst="rect">
            <a:avLst/>
          </a:prstGeom>
        </p:spPr>
      </p:pic>
      <p:sp>
        <p:nvSpPr>
          <p:cNvPr id="6" name="Rectangle 6"/>
          <p:cNvSpPr txBox="1">
            <a:spLocks noChangeArrowheads="1"/>
          </p:cNvSpPr>
          <p:nvPr/>
        </p:nvSpPr>
        <p:spPr bwMode="gray">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bg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bg1"/>
              </a:solidFill>
              <a:effectLst/>
              <a:uLnTx/>
              <a:uFillTx/>
              <a:latin typeface="+mn-lt"/>
              <a:ea typeface="MS PGothic" pitchFamily="34" charset="-128"/>
              <a:cs typeface="+mn-cs"/>
            </a:endParaRPr>
          </a:p>
        </p:txBody>
      </p:sp>
      <p:sp>
        <p:nvSpPr>
          <p:cNvPr id="2" name="Rectangle 1"/>
          <p:cNvSpPr/>
          <p:nvPr userDrawn="1"/>
        </p:nvSpPr>
        <p:spPr bwMode="gray">
          <a:xfrm>
            <a:off x="2585546" y="0"/>
            <a:ext cx="70209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2" name="Title 21"/>
          <p:cNvSpPr>
            <a:spLocks noGrp="1"/>
          </p:cNvSpPr>
          <p:nvPr>
            <p:ph type="title" hasCustomPrompt="1"/>
          </p:nvPr>
        </p:nvSpPr>
        <p:spPr>
          <a:xfrm>
            <a:off x="2984942" y="627503"/>
            <a:ext cx="6222120" cy="344710"/>
          </a:xfrm>
        </p:spPr>
        <p:txBody>
          <a:bodyPr wrap="square" anchor="ctr">
            <a:spAutoFit/>
          </a:bodyPr>
          <a:lstStyle>
            <a:lvl1pPr algn="l">
              <a:lnSpc>
                <a:spcPct val="80000"/>
              </a:lnSpc>
              <a:defRPr sz="2800">
                <a:solidFill>
                  <a:schemeClr val="bg2"/>
                </a:solidFill>
                <a:latin typeface="+mn-lt"/>
              </a:defRPr>
            </a:lvl1pPr>
          </a:lstStyle>
          <a:p>
            <a:r>
              <a:rPr lang="en-US" dirty="0"/>
              <a:t>Click to add agenda title</a:t>
            </a:r>
          </a:p>
        </p:txBody>
      </p:sp>
      <p:sp>
        <p:nvSpPr>
          <p:cNvPr id="20" name="Content Placeholder 3"/>
          <p:cNvSpPr>
            <a:spLocks noGrp="1"/>
          </p:cNvSpPr>
          <p:nvPr>
            <p:ph sz="half" idx="2" hasCustomPrompt="1"/>
          </p:nvPr>
        </p:nvSpPr>
        <p:spPr>
          <a:xfrm>
            <a:off x="2984942" y="1334813"/>
            <a:ext cx="6222120" cy="5145885"/>
          </a:xfrm>
        </p:spPr>
        <p:txBody>
          <a:bodyPr anchor="t">
            <a:normAutofit/>
          </a:bodyPr>
          <a:lstStyle>
            <a:lvl1pPr marL="457200" indent="-457200">
              <a:buClr>
                <a:schemeClr val="tx1"/>
              </a:buClr>
              <a:buFont typeface="+mj-lt"/>
              <a:buAutoNum type="arabicPeriod"/>
              <a:defRPr sz="2200">
                <a:solidFill>
                  <a:schemeClr val="tx1"/>
                </a:solidFill>
              </a:defRPr>
            </a:lvl1pPr>
            <a:lvl2pPr>
              <a:buClr>
                <a:schemeClr val="tx1">
                  <a:lumMod val="75000"/>
                </a:schemeClr>
              </a:buClr>
              <a:defRPr sz="2000">
                <a:solidFill>
                  <a:schemeClr val="tx1"/>
                </a:solidFill>
              </a:defRPr>
            </a:lvl2pPr>
            <a:lvl3pPr>
              <a:buClr>
                <a:schemeClr val="tx1">
                  <a:lumMod val="75000"/>
                </a:schemeClr>
              </a:buClr>
              <a:defRPr sz="1800">
                <a:solidFill>
                  <a:schemeClr val="tx1"/>
                </a:solidFill>
              </a:defRPr>
            </a:lvl3pPr>
            <a:lvl4pPr>
              <a:buClr>
                <a:schemeClr val="tx1">
                  <a:lumMod val="75000"/>
                </a:schemeClr>
              </a:buClr>
              <a:defRPr sz="1600" baseline="0">
                <a:solidFill>
                  <a:schemeClr val="tx1"/>
                </a:solidFill>
              </a:defRPr>
            </a:lvl4pPr>
            <a:lvl5pPr>
              <a:buClr>
                <a:schemeClr val="tx1">
                  <a:lumMod val="75000"/>
                </a:schemeClr>
              </a:buClr>
              <a:defRPr sz="1400">
                <a:solidFill>
                  <a:schemeClr val="tx1"/>
                </a:solidFill>
              </a:defRPr>
            </a:lvl5pPr>
            <a:lvl6pPr>
              <a:defRPr sz="1800"/>
            </a:lvl6pPr>
            <a:lvl7pPr>
              <a:defRPr sz="1800"/>
            </a:lvl7pPr>
            <a:lvl8pPr>
              <a:defRPr sz="1800"/>
            </a:lvl8pPr>
            <a:lvl9pPr>
              <a:defRPr sz="18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Rectangle 13"/>
          <p:cNvSpPr/>
          <p:nvPr userDrawn="1"/>
        </p:nvSpPr>
        <p:spPr>
          <a:xfrm>
            <a:off x="9602618" y="0"/>
            <a:ext cx="5486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ectangle 12"/>
          <p:cNvSpPr/>
          <p:nvPr userDrawn="1"/>
        </p:nvSpPr>
        <p:spPr>
          <a:xfrm>
            <a:off x="2534520" y="0"/>
            <a:ext cx="5486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67459" y="312673"/>
            <a:ext cx="860651" cy="334270"/>
          </a:xfrm>
          <a:prstGeom prst="rect">
            <a:avLst/>
          </a:prstGeom>
        </p:spPr>
      </p:pic>
    </p:spTree>
    <p:extLst>
      <p:ext uri="{BB962C8B-B14F-4D97-AF65-F5344CB8AC3E}">
        <p14:creationId xmlns:p14="http://schemas.microsoft.com/office/powerpoint/2010/main" val="2814913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Green Divide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1"/>
            <a:ext cx="12187065" cy="6858000"/>
          </a:xfrm>
          <a:prstGeom prst="rect">
            <a:avLst/>
          </a:prstGeom>
        </p:spPr>
      </p:pic>
      <p:sp>
        <p:nvSpPr>
          <p:cNvPr id="22" name="Title 21"/>
          <p:cNvSpPr>
            <a:spLocks noGrp="1"/>
          </p:cNvSpPr>
          <p:nvPr>
            <p:ph type="title" hasCustomPrompt="1"/>
          </p:nvPr>
        </p:nvSpPr>
        <p:spPr bwMode="gray">
          <a:xfrm>
            <a:off x="386943" y="3133535"/>
            <a:ext cx="10186176" cy="590931"/>
          </a:xfrm>
        </p:spPr>
        <p:txBody>
          <a:bodyPr wrap="square" anchor="ctr">
            <a:spAutoFit/>
          </a:bodyPr>
          <a:lstStyle>
            <a:lvl1pPr algn="l">
              <a:lnSpc>
                <a:spcPct val="80000"/>
              </a:lnSpc>
              <a:defRPr sz="4800" baseline="0">
                <a:solidFill>
                  <a:schemeClr val="bg1"/>
                </a:solidFill>
                <a:latin typeface="+mn-lt"/>
              </a:defRPr>
            </a:lvl1pPr>
          </a:lstStyle>
          <a:p>
            <a:r>
              <a:rPr lang="en-US" dirty="0"/>
              <a:t>Click to add divider title</a:t>
            </a:r>
          </a:p>
        </p:txBody>
      </p:sp>
      <p:sp>
        <p:nvSpPr>
          <p:cNvPr id="6" name="Rectangle 6"/>
          <p:cNvSpPr txBox="1">
            <a:spLocks noChangeArrowheads="1"/>
          </p:cNvSpPr>
          <p:nvPr/>
        </p:nvSpPr>
        <p:spPr bwMode="gray">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bg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bg1"/>
              </a:solidFill>
              <a:effectLst/>
              <a:uLnTx/>
              <a:uFillTx/>
              <a:latin typeface="+mn-lt"/>
              <a:ea typeface="MS PGothic" pitchFamily="34" charset="-128"/>
              <a:cs typeface="+mn-cs"/>
            </a:endParaRP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67459" y="312673"/>
            <a:ext cx="860651" cy="334270"/>
          </a:xfrm>
          <a:prstGeom prst="rect">
            <a:avLst/>
          </a:prstGeom>
        </p:spPr>
      </p:pic>
    </p:spTree>
    <p:extLst>
      <p:ext uri="{BB962C8B-B14F-4D97-AF65-F5344CB8AC3E}">
        <p14:creationId xmlns:p14="http://schemas.microsoft.com/office/powerpoint/2010/main" val="2634949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Green Color Block &amp; Content">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65236"/>
          <a:stretch/>
        </p:blipFill>
        <p:spPr>
          <a:xfrm>
            <a:off x="0" y="-1"/>
            <a:ext cx="4236684" cy="6858000"/>
          </a:xfrm>
          <a:prstGeom prst="rect">
            <a:avLst/>
          </a:prstGeom>
        </p:spPr>
      </p:pic>
      <p:sp>
        <p:nvSpPr>
          <p:cNvPr id="10" name="Content Placeholder 3"/>
          <p:cNvSpPr>
            <a:spLocks noGrp="1"/>
          </p:cNvSpPr>
          <p:nvPr>
            <p:ph sz="half" idx="2" hasCustomPrompt="1"/>
          </p:nvPr>
        </p:nvSpPr>
        <p:spPr>
          <a:xfrm>
            <a:off x="4694637" y="772358"/>
            <a:ext cx="7082577" cy="5477522"/>
          </a:xfrm>
        </p:spPr>
        <p:txBody>
          <a:bodyPr anchor="ctr">
            <a:normAutofit/>
          </a:bodyPr>
          <a:lstStyle>
            <a:lvl1pPr>
              <a:buClr>
                <a:schemeClr val="tx1"/>
              </a:buClr>
              <a:defRPr sz="2200">
                <a:solidFill>
                  <a:schemeClr val="tx1"/>
                </a:solidFill>
              </a:defRPr>
            </a:lvl1pPr>
            <a:lvl2pPr>
              <a:buClr>
                <a:schemeClr val="tx1">
                  <a:lumMod val="75000"/>
                </a:schemeClr>
              </a:buClr>
              <a:defRPr sz="2000">
                <a:solidFill>
                  <a:schemeClr val="tx1"/>
                </a:solidFill>
              </a:defRPr>
            </a:lvl2pPr>
            <a:lvl3pPr>
              <a:buClr>
                <a:schemeClr val="tx1">
                  <a:lumMod val="75000"/>
                </a:schemeClr>
              </a:buClr>
              <a:defRPr sz="1800">
                <a:solidFill>
                  <a:schemeClr val="tx1"/>
                </a:solidFill>
              </a:defRPr>
            </a:lvl3pPr>
            <a:lvl4pPr>
              <a:buClr>
                <a:schemeClr val="tx1">
                  <a:lumMod val="75000"/>
                </a:schemeClr>
              </a:buClr>
              <a:defRPr sz="1600" baseline="0">
                <a:solidFill>
                  <a:schemeClr val="tx1"/>
                </a:solidFill>
              </a:defRPr>
            </a:lvl4pPr>
            <a:lvl5pPr>
              <a:buClr>
                <a:schemeClr val="tx1">
                  <a:lumMod val="75000"/>
                </a:schemeClr>
              </a:buClr>
              <a:defRPr sz="1400">
                <a:solidFill>
                  <a:schemeClr val="tx1"/>
                </a:solidFill>
              </a:defRPr>
            </a:lvl5pPr>
            <a:lvl6pPr>
              <a:defRPr sz="1800"/>
            </a:lvl6pPr>
            <a:lvl7pPr>
              <a:defRPr sz="1800"/>
            </a:lvl7pPr>
            <a:lvl8pPr>
              <a:defRPr sz="1800"/>
            </a:lvl8pPr>
            <a:lvl9pPr>
              <a:defRPr sz="18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7"/>
          <p:cNvSpPr>
            <a:spLocks noGrp="1"/>
          </p:cNvSpPr>
          <p:nvPr>
            <p:ph type="title" hasCustomPrompt="1"/>
          </p:nvPr>
        </p:nvSpPr>
        <p:spPr bwMode="gray">
          <a:xfrm>
            <a:off x="430546" y="2984944"/>
            <a:ext cx="3271299" cy="886397"/>
          </a:xfrm>
        </p:spPr>
        <p:txBody>
          <a:bodyPr wrap="square" anchor="ctr">
            <a:spAutoFit/>
          </a:bodyPr>
          <a:lstStyle>
            <a:lvl1pPr>
              <a:lnSpc>
                <a:spcPct val="80000"/>
              </a:lnSpc>
              <a:defRPr sz="3600" cap="all" baseline="0">
                <a:solidFill>
                  <a:schemeClr val="bg1"/>
                </a:solidFill>
              </a:defRPr>
            </a:lvl1pPr>
          </a:lstStyle>
          <a:p>
            <a:r>
              <a:rPr lang="en-US" dirty="0"/>
              <a:t>Click to add title</a:t>
            </a:r>
          </a:p>
        </p:txBody>
      </p:sp>
      <p:sp>
        <p:nvSpPr>
          <p:cNvPr id="7" name="Rectangle 6"/>
          <p:cNvSpPr txBox="1">
            <a:spLocks noChangeArrowheads="1"/>
          </p:cNvSpPr>
          <p:nvPr/>
        </p:nvSpPr>
        <p:spPr bwMode="auto">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tx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mn-lt"/>
              <a:ea typeface="MS PGothic" pitchFamily="34" charset="-128"/>
              <a:cs typeface="+mn-cs"/>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67460" y="312672"/>
            <a:ext cx="856680" cy="332728"/>
          </a:xfrm>
          <a:prstGeom prst="rect">
            <a:avLst/>
          </a:prstGeom>
        </p:spPr>
      </p:pic>
    </p:spTree>
    <p:extLst>
      <p:ext uri="{BB962C8B-B14F-4D97-AF65-F5344CB8AC3E}">
        <p14:creationId xmlns:p14="http://schemas.microsoft.com/office/powerpoint/2010/main" val="118545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defRPr/>
            </a:lvl1pPr>
          </a:lstStyle>
          <a:p>
            <a:r>
              <a:rPr lang="en-US" dirty="0"/>
              <a:t>Click to add 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 No Footer">
    <p:spTree>
      <p:nvGrpSpPr>
        <p:cNvPr id="1" name=""/>
        <p:cNvGrpSpPr/>
        <p:nvPr/>
      </p:nvGrpSpPr>
      <p:grpSpPr>
        <a:xfrm>
          <a:off x="0" y="0"/>
          <a:ext cx="0" cy="0"/>
          <a:chOff x="0" y="0"/>
          <a:chExt cx="0" cy="0"/>
        </a:xfrm>
      </p:grpSpPr>
      <p:sp>
        <p:nvSpPr>
          <p:cNvPr id="2" name="Rectangle 1"/>
          <p:cNvSpPr/>
          <p:nvPr/>
        </p:nvSpPr>
        <p:spPr bwMode="gray">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dirty="0">
              <a:solidFill>
                <a:schemeClr val="bg1"/>
              </a:solidFill>
            </a:endParaRPr>
          </a:p>
        </p:txBody>
      </p:sp>
      <p:sp>
        <p:nvSpPr>
          <p:cNvPr id="8" name="Title 7"/>
          <p:cNvSpPr>
            <a:spLocks noGrp="1"/>
          </p:cNvSpPr>
          <p:nvPr>
            <p:ph type="title" hasCustomPrompt="1"/>
          </p:nvPr>
        </p:nvSpPr>
        <p:spPr/>
        <p:txBody>
          <a:bodyPr/>
          <a:lstStyle>
            <a:lvl1pPr>
              <a:defRPr/>
            </a:lvl1pPr>
          </a:lstStyle>
          <a:p>
            <a:r>
              <a:rPr lang="en-US" dirty="0"/>
              <a:t>Click to add title</a:t>
            </a:r>
          </a:p>
        </p:txBody>
      </p:sp>
      <p:sp>
        <p:nvSpPr>
          <p:cNvPr id="5" name="Rectangle 6"/>
          <p:cNvSpPr txBox="1">
            <a:spLocks noChangeArrowheads="1"/>
          </p:cNvSpPr>
          <p:nvPr/>
        </p:nvSpPr>
        <p:spPr bwMode="auto">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tx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mn-lt"/>
              <a:ea typeface="MS PGothic" pitchFamily="34" charset="-128"/>
              <a:cs typeface="+mn-cs"/>
            </a:endParaRPr>
          </a:p>
        </p:txBody>
      </p:sp>
    </p:spTree>
    <p:extLst>
      <p:ext uri="{BB962C8B-B14F-4D97-AF65-F5344CB8AC3E}">
        <p14:creationId xmlns:p14="http://schemas.microsoft.com/office/powerpoint/2010/main" val="609976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33715" y="1222375"/>
            <a:ext cx="5430358" cy="4956048"/>
          </a:xfrm>
        </p:spPr>
        <p:txBody>
          <a:bodyPr/>
          <a:lstStyle>
            <a:lvl1pPr>
              <a:defRPr sz="2200"/>
            </a:lvl1pPr>
            <a:lvl2pPr>
              <a:defRPr sz="2000"/>
            </a:lvl2pPr>
            <a:lvl3pPr>
              <a:defRPr sz="1800"/>
            </a:lvl3pPr>
            <a:lvl4pPr>
              <a:defRPr sz="1600"/>
            </a:lvl4pPr>
            <a:lvl5pPr>
              <a:defRPr sz="1400" baseline="0"/>
            </a:lvl5pPr>
            <a:lvl6pPr>
              <a:defRPr sz="2200"/>
            </a:lvl6pPr>
            <a:lvl7pPr>
              <a:defRPr sz="2200"/>
            </a:lvl7pPr>
            <a:lvl8pPr>
              <a:defRPr sz="2200"/>
            </a:lvl8pPr>
            <a:lvl9pPr>
              <a:defRPr sz="22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321143" y="1222375"/>
            <a:ext cx="5431536" cy="4956048"/>
          </a:xfrm>
        </p:spPr>
        <p:txBody>
          <a:bodyPr/>
          <a:lstStyle>
            <a:lvl1pPr>
              <a:defRPr sz="2200"/>
            </a:lvl1pPr>
            <a:lvl2pPr>
              <a:defRPr sz="2000"/>
            </a:lvl2pPr>
            <a:lvl3pPr>
              <a:defRPr sz="1800"/>
            </a:lvl3pPr>
            <a:lvl4pPr>
              <a:defRPr sz="1600"/>
            </a:lvl4pPr>
            <a:lvl5pPr>
              <a:defRPr sz="1400"/>
            </a:lvl5pPr>
            <a:lvl6pPr>
              <a:defRPr sz="2200"/>
            </a:lvl6pPr>
            <a:lvl7pPr>
              <a:defRPr sz="2200"/>
            </a:lvl7pPr>
            <a:lvl8pPr>
              <a:defRPr sz="2200"/>
            </a:lvl8pPr>
            <a:lvl9pPr>
              <a:defRPr sz="22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0"/>
          <p:cNvSpPr>
            <a:spLocks noGrp="1"/>
          </p:cNvSpPr>
          <p:nvPr>
            <p:ph type="title" hasCustomPrompt="1"/>
          </p:nvPr>
        </p:nvSpPr>
        <p:spPr/>
        <p:txBody>
          <a:bodyPr vert="horz" lIns="0" tIns="0" rIns="0" bIns="0" rtlCol="0" anchor="ctr" anchorCtr="0">
            <a:normAutofit/>
          </a:bodyPr>
          <a:lstStyle>
            <a:lvl1pPr>
              <a:defRPr lang="en-US" dirty="0"/>
            </a:lvl1pPr>
          </a:lstStyle>
          <a:p>
            <a:pPr lvl="0"/>
            <a:r>
              <a:rPr lang="en-US" dirty="0"/>
              <a:t>Click to add 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433715" y="1222375"/>
            <a:ext cx="3526818" cy="4956048"/>
          </a:xfrm>
        </p:spPr>
        <p:txBody>
          <a:bodyPr/>
          <a:lstStyle>
            <a:lvl1pPr>
              <a:defRPr sz="2200"/>
            </a:lvl1pPr>
            <a:lvl2pPr>
              <a:defRPr sz="2000"/>
            </a:lvl2pPr>
            <a:lvl3pPr>
              <a:defRPr sz="1800"/>
            </a:lvl3pPr>
            <a:lvl4pPr>
              <a:defRPr sz="1600"/>
            </a:lvl4pPr>
            <a:lvl5pPr>
              <a:defRPr sz="1400" baseline="0"/>
            </a:lvl5pPr>
            <a:lvl6pPr>
              <a:defRPr sz="1900"/>
            </a:lvl6pPr>
            <a:lvl7pPr>
              <a:defRPr sz="1900"/>
            </a:lvl7pPr>
            <a:lvl8pPr>
              <a:defRPr sz="1900"/>
            </a:lvl8pPr>
            <a:lvl9pPr>
              <a:defRPr sz="19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itle 14"/>
          <p:cNvSpPr>
            <a:spLocks noGrp="1"/>
          </p:cNvSpPr>
          <p:nvPr>
            <p:ph type="title" hasCustomPrompt="1"/>
          </p:nvPr>
        </p:nvSpPr>
        <p:spPr/>
        <p:txBody>
          <a:bodyPr/>
          <a:lstStyle>
            <a:lvl1pPr>
              <a:defRPr/>
            </a:lvl1pPr>
          </a:lstStyle>
          <a:p>
            <a:r>
              <a:rPr lang="en-US" dirty="0"/>
              <a:t>Click to add title</a:t>
            </a:r>
          </a:p>
        </p:txBody>
      </p:sp>
      <p:sp>
        <p:nvSpPr>
          <p:cNvPr id="20" name="Content Placeholder 19"/>
          <p:cNvSpPr>
            <a:spLocks noGrp="1"/>
          </p:cNvSpPr>
          <p:nvPr>
            <p:ph sz="quarter" idx="15" hasCustomPrompt="1"/>
          </p:nvPr>
        </p:nvSpPr>
        <p:spPr>
          <a:xfrm>
            <a:off x="4334936" y="1222375"/>
            <a:ext cx="3531780" cy="4956048"/>
          </a:xfrm>
        </p:spPr>
        <p:txBody>
          <a:bodyPr/>
          <a:lstStyle>
            <a:lvl1pPr>
              <a:defRPr/>
            </a:lvl1pPr>
            <a:lvl3pPr>
              <a:defRPr/>
            </a:lvl3pPr>
            <a:lvl4pPr>
              <a:defRPr/>
            </a:lvl4pPr>
            <a:lvl5pPr>
              <a:defRPr baseline="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21"/>
          <p:cNvSpPr>
            <a:spLocks noGrp="1"/>
          </p:cNvSpPr>
          <p:nvPr>
            <p:ph sz="quarter" idx="16" hasCustomPrompt="1"/>
          </p:nvPr>
        </p:nvSpPr>
        <p:spPr>
          <a:xfrm>
            <a:off x="8241120" y="1222375"/>
            <a:ext cx="3531780" cy="4956048"/>
          </a:xfrm>
        </p:spPr>
        <p:txBody>
          <a:bodyPr/>
          <a:lstStyle>
            <a:lvl1pPr>
              <a:defRPr/>
            </a:lvl1pPr>
            <a:lvl3pPr>
              <a:defRPr/>
            </a:lvl3pPr>
            <a:lvl4pPr>
              <a:defRPr/>
            </a:lvl4pPr>
            <a:lvl5pPr>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ur Content">
    <p:spTree>
      <p:nvGrpSpPr>
        <p:cNvPr id="1" name=""/>
        <p:cNvGrpSpPr/>
        <p:nvPr/>
      </p:nvGrpSpPr>
      <p:grpSpPr>
        <a:xfrm>
          <a:off x="0" y="0"/>
          <a:ext cx="0" cy="0"/>
          <a:chOff x="0" y="0"/>
          <a:chExt cx="0" cy="0"/>
        </a:xfrm>
      </p:grpSpPr>
      <p:sp>
        <p:nvSpPr>
          <p:cNvPr id="10" name="Title 9"/>
          <p:cNvSpPr>
            <a:spLocks noGrp="1"/>
          </p:cNvSpPr>
          <p:nvPr>
            <p:ph type="title" hasCustomPrompt="1"/>
          </p:nvPr>
        </p:nvSpPr>
        <p:spPr/>
        <p:txBody>
          <a:bodyPr/>
          <a:lstStyle>
            <a:lvl1pPr>
              <a:defRPr/>
            </a:lvl1pPr>
          </a:lstStyle>
          <a:p>
            <a:r>
              <a:rPr lang="en-US" dirty="0"/>
              <a:t>Click to add title</a:t>
            </a:r>
          </a:p>
        </p:txBody>
      </p:sp>
      <p:sp>
        <p:nvSpPr>
          <p:cNvPr id="12" name="Content Placeholder 11"/>
          <p:cNvSpPr>
            <a:spLocks noGrp="1"/>
          </p:cNvSpPr>
          <p:nvPr>
            <p:ph sz="quarter" idx="14" hasCustomPrompt="1"/>
          </p:nvPr>
        </p:nvSpPr>
        <p:spPr>
          <a:xfrm>
            <a:off x="430530" y="1222375"/>
            <a:ext cx="5302760" cy="2359153"/>
          </a:xfrm>
        </p:spPr>
        <p:txBody>
          <a:bodyPr/>
          <a:lstStyle>
            <a:lvl1pPr>
              <a:defRPr/>
            </a:lvl1pPr>
            <a:lvl3pPr>
              <a:defRPr/>
            </a:lvl3pPr>
            <a:lvl4pPr>
              <a:defRPr/>
            </a:lvl4pPr>
            <a:lvl5pPr>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1"/>
          <p:cNvSpPr>
            <a:spLocks noGrp="1"/>
          </p:cNvSpPr>
          <p:nvPr>
            <p:ph sz="quarter" idx="16" hasCustomPrompt="1"/>
          </p:nvPr>
        </p:nvSpPr>
        <p:spPr>
          <a:xfrm>
            <a:off x="6470140" y="1222375"/>
            <a:ext cx="5302760" cy="2359153"/>
          </a:xfrm>
        </p:spPr>
        <p:txBody>
          <a:bodyPr/>
          <a:lstStyle>
            <a:lvl1pPr>
              <a:defRPr/>
            </a:lvl1pPr>
            <a:lvl3pPr>
              <a:defRPr/>
            </a:lvl3pPr>
            <a:lvl4pPr>
              <a:defRPr/>
            </a:lvl4pPr>
            <a:lvl5pPr>
              <a:defRPr baseline="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11"/>
          <p:cNvSpPr>
            <a:spLocks noGrp="1"/>
          </p:cNvSpPr>
          <p:nvPr>
            <p:ph sz="quarter" idx="20" hasCustomPrompt="1"/>
          </p:nvPr>
        </p:nvSpPr>
        <p:spPr>
          <a:xfrm>
            <a:off x="6470140" y="3808383"/>
            <a:ext cx="5302760" cy="2359153"/>
          </a:xfrm>
        </p:spPr>
        <p:txBody>
          <a:bodyPr/>
          <a:lstStyle>
            <a:lvl1pPr>
              <a:defRPr/>
            </a:lvl1pPr>
            <a:lvl3pPr>
              <a:defRPr/>
            </a:lvl3pPr>
            <a:lvl4pPr>
              <a:defRPr/>
            </a:lvl4pPr>
            <a:lvl5pPr>
              <a:defRPr baseline="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11"/>
          <p:cNvSpPr>
            <a:spLocks noGrp="1"/>
          </p:cNvSpPr>
          <p:nvPr>
            <p:ph sz="quarter" idx="19" hasCustomPrompt="1"/>
          </p:nvPr>
        </p:nvSpPr>
        <p:spPr>
          <a:xfrm>
            <a:off x="430530" y="3808383"/>
            <a:ext cx="5302760" cy="2359153"/>
          </a:xfrm>
        </p:spPr>
        <p:txBody>
          <a:bodyPr/>
          <a:lstStyle>
            <a:lvl1pPr>
              <a:defRPr/>
            </a:lvl1pPr>
            <a:lvl3pPr>
              <a:defRPr/>
            </a:lvl3pPr>
            <a:lvl4pPr>
              <a:defRPr/>
            </a:lvl4pPr>
            <a:lvl5pPr>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ne Over One Content">
    <p:spTree>
      <p:nvGrpSpPr>
        <p:cNvPr id="1" name=""/>
        <p:cNvGrpSpPr/>
        <p:nvPr/>
      </p:nvGrpSpPr>
      <p:grpSpPr>
        <a:xfrm>
          <a:off x="0" y="0"/>
          <a:ext cx="0" cy="0"/>
          <a:chOff x="0" y="0"/>
          <a:chExt cx="0" cy="0"/>
        </a:xfrm>
      </p:grpSpPr>
      <p:sp>
        <p:nvSpPr>
          <p:cNvPr id="10" name="Title 9"/>
          <p:cNvSpPr>
            <a:spLocks noGrp="1"/>
          </p:cNvSpPr>
          <p:nvPr>
            <p:ph type="title" hasCustomPrompt="1"/>
          </p:nvPr>
        </p:nvSpPr>
        <p:spPr/>
        <p:txBody>
          <a:bodyPr/>
          <a:lstStyle>
            <a:lvl1pPr>
              <a:defRPr/>
            </a:lvl1pPr>
          </a:lstStyle>
          <a:p>
            <a:r>
              <a:rPr lang="en-US" dirty="0"/>
              <a:t>Click to add title</a:t>
            </a:r>
          </a:p>
        </p:txBody>
      </p:sp>
      <p:sp>
        <p:nvSpPr>
          <p:cNvPr id="12" name="Content Placeholder 11"/>
          <p:cNvSpPr>
            <a:spLocks noGrp="1"/>
          </p:cNvSpPr>
          <p:nvPr>
            <p:ph sz="quarter" idx="14" hasCustomPrompt="1"/>
          </p:nvPr>
        </p:nvSpPr>
        <p:spPr>
          <a:xfrm>
            <a:off x="431757" y="1222375"/>
            <a:ext cx="11341143" cy="2369054"/>
          </a:xfrm>
        </p:spPr>
        <p:txBody>
          <a:bodyPr/>
          <a:lstStyle>
            <a:lvl1pPr>
              <a:defRPr/>
            </a:lvl1pPr>
            <a:lvl3pPr>
              <a:defRPr/>
            </a:lvl3pPr>
            <a:lvl4pPr>
              <a:defRPr/>
            </a:lvl4pPr>
            <a:lvl5pPr>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11"/>
          <p:cNvSpPr>
            <a:spLocks noGrp="1"/>
          </p:cNvSpPr>
          <p:nvPr>
            <p:ph sz="quarter" idx="19" hasCustomPrompt="1"/>
          </p:nvPr>
        </p:nvSpPr>
        <p:spPr>
          <a:xfrm>
            <a:off x="431757" y="3808382"/>
            <a:ext cx="11341143" cy="2369054"/>
          </a:xfrm>
        </p:spPr>
        <p:txBody>
          <a:bodyPr/>
          <a:lstStyle>
            <a:lvl1pPr>
              <a:defRPr/>
            </a:lvl1pPr>
            <a:lvl3pPr>
              <a:defRPr/>
            </a:lvl3pPr>
            <a:lvl4pPr>
              <a:defRPr/>
            </a:lvl4pPr>
            <a:lvl5pPr>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ne-third/Two-thir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650666" y="1222375"/>
            <a:ext cx="7122234" cy="4956048"/>
          </a:xfrm>
        </p:spPr>
        <p:txBody>
          <a:bodyPr/>
          <a:lstStyle>
            <a:lvl1pPr>
              <a:defRPr sz="2200"/>
            </a:lvl1pPr>
            <a:lvl2pPr>
              <a:defRPr sz="2000"/>
            </a:lvl2pPr>
            <a:lvl3pPr>
              <a:defRPr sz="1800"/>
            </a:lvl3pPr>
            <a:lvl4pPr>
              <a:defRPr sz="1600"/>
            </a:lvl4pPr>
            <a:lvl5pPr>
              <a:defRPr sz="1400" baseline="0"/>
            </a:lvl5pPr>
            <a:lvl6pPr>
              <a:defRPr sz="2400"/>
            </a:lvl6pPr>
            <a:lvl7pPr>
              <a:defRPr sz="2400"/>
            </a:lvl7pPr>
            <a:lvl8pPr>
              <a:defRPr sz="2400"/>
            </a:lvl8pPr>
            <a:lvl9pPr>
              <a:defRPr sz="24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3" hasCustomPrompt="1"/>
          </p:nvPr>
        </p:nvSpPr>
        <p:spPr>
          <a:xfrm>
            <a:off x="433715" y="1222375"/>
            <a:ext cx="3866348" cy="4956048"/>
          </a:xfrm>
        </p:spPr>
        <p:txBody>
          <a:bodyPr/>
          <a:lstStyle>
            <a:lvl1pPr>
              <a:defRPr sz="2200"/>
            </a:lvl1pPr>
            <a:lvl2pPr>
              <a:defRPr sz="2000"/>
            </a:lvl2pPr>
            <a:lvl3pPr>
              <a:defRPr sz="1800"/>
            </a:lvl3pPr>
            <a:lvl4pPr>
              <a:defRPr sz="1600"/>
            </a:lvl4pPr>
            <a:lvl5pPr>
              <a:defRPr sz="1400"/>
            </a:lvl5pPr>
            <a:lvl6pPr>
              <a:defRPr sz="2400"/>
            </a:lvl6pPr>
            <a:lvl7pPr>
              <a:defRPr sz="2400"/>
            </a:lvl7pPr>
            <a:lvl8pPr>
              <a:defRPr sz="2400"/>
            </a:lvl8pPr>
            <a:lvl9pPr>
              <a:defRPr sz="24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1"/>
          <p:cNvSpPr>
            <a:spLocks noGrp="1"/>
          </p:cNvSpPr>
          <p:nvPr>
            <p:ph type="title" hasCustomPrompt="1"/>
          </p:nvPr>
        </p:nvSpPr>
        <p:spPr/>
        <p:txBody>
          <a:bodyPr/>
          <a:lstStyle>
            <a:lvl1pPr>
              <a:defRPr/>
            </a:lvl1pPr>
          </a:lstStyle>
          <a:p>
            <a:r>
              <a:rPr lang="en-US" dirty="0"/>
              <a:t>Click to add 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mp; Image">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4610587" y="1220583"/>
            <a:ext cx="7150883" cy="4956048"/>
          </a:xfrm>
        </p:spPr>
        <p:txBody>
          <a:bodyPr anchor="ctr"/>
          <a:lstStyle>
            <a:lvl1pPr marL="0" indent="0" algn="ctr">
              <a:buNone/>
              <a:defRPr>
                <a:solidFill>
                  <a:schemeClr val="tx1"/>
                </a:solidFill>
                <a:latin typeface="+mn-lt"/>
              </a:defRPr>
            </a:lvl1pPr>
          </a:lstStyle>
          <a:p>
            <a:r>
              <a:rPr lang="en-US" dirty="0"/>
              <a:t>Click icon to add picture</a:t>
            </a:r>
          </a:p>
        </p:txBody>
      </p:sp>
      <p:sp>
        <p:nvSpPr>
          <p:cNvPr id="8" name="Content Placeholder 2"/>
          <p:cNvSpPr>
            <a:spLocks noGrp="1"/>
          </p:cNvSpPr>
          <p:nvPr>
            <p:ph idx="13" hasCustomPrompt="1"/>
          </p:nvPr>
        </p:nvSpPr>
        <p:spPr>
          <a:xfrm>
            <a:off x="431756" y="1220583"/>
            <a:ext cx="3866395" cy="4956048"/>
          </a:xfrm>
        </p:spPr>
        <p:txBody>
          <a:bodyPr>
            <a:normAutofit/>
          </a:bodyPr>
          <a:lstStyle>
            <a:lvl1pPr>
              <a:defRPr sz="2200"/>
            </a:lvl1pPr>
            <a:lvl2pPr>
              <a:defRPr sz="2000"/>
            </a:lvl2pPr>
            <a:lvl3pPr>
              <a:defRPr sz="1800"/>
            </a:lvl3pPr>
            <a:lvl4pPr>
              <a:defRPr sz="1600"/>
            </a:lvl4pPr>
            <a:lvl5pPr>
              <a:defRPr sz="1400" baseline="0"/>
            </a:lvl5pPr>
            <a:lvl6pPr>
              <a:defRPr sz="2000"/>
            </a:lvl6pPr>
            <a:lvl7pPr>
              <a:defRPr sz="2000"/>
            </a:lvl7pPr>
            <a:lvl8pPr>
              <a:defRPr sz="2000"/>
            </a:lvl8pPr>
            <a:lvl9pPr>
              <a:defRPr sz="20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1"/>
          <p:cNvSpPr>
            <a:spLocks noGrp="1"/>
          </p:cNvSpPr>
          <p:nvPr>
            <p:ph type="title" hasCustomPrompt="1"/>
          </p:nvPr>
        </p:nvSpPr>
        <p:spPr>
          <a:xfrm>
            <a:off x="411480" y="347471"/>
            <a:ext cx="10259568" cy="347472"/>
          </a:xfrm>
        </p:spPr>
        <p:txBody>
          <a:bodyPr vert="horz" lIns="0" tIns="0" rIns="0" bIns="0" rtlCol="0" anchor="ctr" anchorCtr="0">
            <a:normAutofit/>
          </a:bodyPr>
          <a:lstStyle>
            <a:lvl1pPr>
              <a:defRPr lang="en-US" dirty="0"/>
            </a:lvl1pPr>
          </a:lstStyle>
          <a:p>
            <a:pPr lvl="0"/>
            <a:r>
              <a:rPr lang="en-US" dirty="0"/>
              <a:t>Click to add title</a:t>
            </a:r>
          </a:p>
        </p:txBody>
      </p:sp>
    </p:spTree>
    <p:extLst>
      <p:ext uri="{BB962C8B-B14F-4D97-AF65-F5344CB8AC3E}">
        <p14:creationId xmlns:p14="http://schemas.microsoft.com/office/powerpoint/2010/main" val="2422199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mp; 1 Imag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19101" y="1220583"/>
            <a:ext cx="11353800" cy="4979800"/>
          </a:xfrm>
        </p:spPr>
        <p:txBody>
          <a:bodyPr anchor="ctr"/>
          <a:lstStyle>
            <a:lvl1pPr marL="0" indent="0" algn="ctr">
              <a:buFontTx/>
              <a:buNone/>
              <a:defRPr baseline="0">
                <a:solidFill>
                  <a:schemeClr val="tx1"/>
                </a:solidFill>
                <a:latin typeface="+mn-lt"/>
              </a:defRPr>
            </a:lvl1pPr>
          </a:lstStyle>
          <a:p>
            <a:r>
              <a:rPr lang="en-US" dirty="0"/>
              <a:t>Click icon to add picture</a:t>
            </a:r>
          </a:p>
        </p:txBody>
      </p:sp>
      <p:sp>
        <p:nvSpPr>
          <p:cNvPr id="2" name="Title 1"/>
          <p:cNvSpPr>
            <a:spLocks noGrp="1"/>
          </p:cNvSpPr>
          <p:nvPr>
            <p:ph type="title" hasCustomPrompt="1"/>
          </p:nvPr>
        </p:nvSpPr>
        <p:spPr>
          <a:xfrm>
            <a:off x="411480" y="347472"/>
            <a:ext cx="10259568" cy="344710"/>
          </a:xfrm>
        </p:spPr>
        <p:txBody>
          <a:bodyPr vert="horz" lIns="0" tIns="0" rIns="0" bIns="0" rtlCol="0" anchor="ctr" anchorCtr="0">
            <a:normAutofit/>
          </a:bodyPr>
          <a:lstStyle>
            <a:lvl1pPr>
              <a:defRPr lang="en-US" dirty="0"/>
            </a:lvl1pPr>
          </a:lstStyle>
          <a:p>
            <a:pPr lvl="0"/>
            <a:r>
              <a:rPr lang="en-US" dirty="0"/>
              <a:t>Click to add title</a:t>
            </a:r>
          </a:p>
        </p:txBody>
      </p:sp>
    </p:spTree>
    <p:extLst>
      <p:ext uri="{BB962C8B-B14F-4D97-AF65-F5344CB8AC3E}">
        <p14:creationId xmlns:p14="http://schemas.microsoft.com/office/powerpoint/2010/main" val="357655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mp; 2 Images">
    <p:spTree>
      <p:nvGrpSpPr>
        <p:cNvPr id="1" name=""/>
        <p:cNvGrpSpPr/>
        <p:nvPr/>
      </p:nvGrpSpPr>
      <p:grpSpPr>
        <a:xfrm>
          <a:off x="0" y="0"/>
          <a:ext cx="0" cy="0"/>
          <a:chOff x="0" y="0"/>
          <a:chExt cx="0" cy="0"/>
        </a:xfrm>
      </p:grpSpPr>
      <p:sp>
        <p:nvSpPr>
          <p:cNvPr id="6" name="Picture Placeholder 6"/>
          <p:cNvSpPr>
            <a:spLocks noGrp="1"/>
          </p:cNvSpPr>
          <p:nvPr>
            <p:ph type="pic" sz="quarter" idx="13"/>
          </p:nvPr>
        </p:nvSpPr>
        <p:spPr>
          <a:xfrm>
            <a:off x="6132203" y="1024137"/>
            <a:ext cx="6059797" cy="5480643"/>
          </a:xfrm>
        </p:spPr>
        <p:txBody>
          <a:bodyPr anchor="ctr"/>
          <a:lstStyle>
            <a:lvl1pPr marL="0" indent="0" algn="ctr">
              <a:buNone/>
              <a:defRPr>
                <a:solidFill>
                  <a:schemeClr val="tx1"/>
                </a:solidFill>
                <a:latin typeface="+mn-lt"/>
              </a:defRPr>
            </a:lvl1pPr>
          </a:lstStyle>
          <a:p>
            <a:r>
              <a:rPr lang="en-US" dirty="0"/>
              <a:t>Click icon to add picture</a:t>
            </a:r>
          </a:p>
        </p:txBody>
      </p:sp>
      <p:sp>
        <p:nvSpPr>
          <p:cNvPr id="7" name="Picture Placeholder 3"/>
          <p:cNvSpPr>
            <a:spLocks noGrp="1"/>
          </p:cNvSpPr>
          <p:nvPr>
            <p:ph type="pic" sz="quarter" idx="12"/>
          </p:nvPr>
        </p:nvSpPr>
        <p:spPr>
          <a:xfrm>
            <a:off x="3047" y="1024137"/>
            <a:ext cx="6081233" cy="5480643"/>
          </a:xfrm>
        </p:spPr>
        <p:txBody>
          <a:bodyPr anchor="ctr"/>
          <a:lstStyle>
            <a:lvl1pPr marL="0" indent="0" algn="ctr">
              <a:buNone/>
              <a:defRPr>
                <a:solidFill>
                  <a:schemeClr val="tx1"/>
                </a:solidFill>
                <a:latin typeface="+mn-lt"/>
              </a:defRPr>
            </a:lvl1pPr>
          </a:lstStyle>
          <a:p>
            <a:r>
              <a:rPr lang="en-US" dirty="0"/>
              <a:t>Click icon to add picture</a:t>
            </a:r>
          </a:p>
        </p:txBody>
      </p:sp>
      <p:sp>
        <p:nvSpPr>
          <p:cNvPr id="12" name="Title 11"/>
          <p:cNvSpPr>
            <a:spLocks noGrp="1"/>
          </p:cNvSpPr>
          <p:nvPr>
            <p:ph type="title" hasCustomPrompt="1"/>
          </p:nvPr>
        </p:nvSpPr>
        <p:spPr>
          <a:xfrm>
            <a:off x="411480" y="347472"/>
            <a:ext cx="10259568" cy="344710"/>
          </a:xfrm>
        </p:spPr>
        <p:txBody>
          <a:bodyPr vert="horz" lIns="0" tIns="0" rIns="0" bIns="0" rtlCol="0" anchor="ctr" anchorCtr="0">
            <a:normAutofit/>
          </a:bodyPr>
          <a:lstStyle>
            <a:lvl1pPr>
              <a:defRPr lang="en-US" dirty="0"/>
            </a:lvl1pPr>
          </a:lstStyle>
          <a:p>
            <a:pPr lvl="0"/>
            <a:r>
              <a:rPr lang="en-US" dirty="0"/>
              <a:t>Click to add title</a:t>
            </a:r>
          </a:p>
        </p:txBody>
      </p:sp>
      <p:sp>
        <p:nvSpPr>
          <p:cNvPr id="9" name="Text Placeholder 33"/>
          <p:cNvSpPr>
            <a:spLocks noGrp="1"/>
          </p:cNvSpPr>
          <p:nvPr>
            <p:ph type="body" sz="quarter" idx="18" hasCustomPrompt="1"/>
          </p:nvPr>
        </p:nvSpPr>
        <p:spPr>
          <a:xfrm>
            <a:off x="-9548" y="4853735"/>
            <a:ext cx="12201549" cy="814248"/>
          </a:xfrm>
          <a:solidFill>
            <a:srgbClr val="000000">
              <a:alpha val="89804"/>
            </a:srgbClr>
          </a:solidFill>
        </p:spPr>
        <p:txBody>
          <a:bodyPr anchor="ctr"/>
          <a:lstStyle>
            <a:lvl1pPr marL="0" indent="0" algn="ctr">
              <a:buNone/>
              <a:defRPr/>
            </a:lvl1pPr>
          </a:lstStyle>
          <a:p>
            <a:pPr lvl="0"/>
            <a:r>
              <a:rPr lang="en-US" dirty="0"/>
              <a:t> </a:t>
            </a:r>
          </a:p>
        </p:txBody>
      </p:sp>
      <p:sp>
        <p:nvSpPr>
          <p:cNvPr id="10" name="Text Placeholder 27"/>
          <p:cNvSpPr>
            <a:spLocks noGrp="1"/>
          </p:cNvSpPr>
          <p:nvPr>
            <p:ph type="body" sz="quarter" idx="15" hasCustomPrompt="1"/>
          </p:nvPr>
        </p:nvSpPr>
        <p:spPr bwMode="gray">
          <a:xfrm>
            <a:off x="387496" y="5028290"/>
            <a:ext cx="5314257" cy="465138"/>
          </a:xfrm>
        </p:spPr>
        <p:txBody>
          <a:bodyPr anchor="ctr"/>
          <a:lstStyle>
            <a:lvl1pPr marL="0" indent="0" algn="ctr">
              <a:lnSpc>
                <a:spcPct val="90000"/>
              </a:lnSpc>
              <a:buNone/>
              <a:defRPr sz="2400">
                <a:solidFill>
                  <a:schemeClr val="bg1"/>
                </a:solidFill>
              </a:defRPr>
            </a:lvl1pPr>
          </a:lstStyle>
          <a:p>
            <a:pPr lvl="0"/>
            <a:r>
              <a:rPr lang="en-US" dirty="0"/>
              <a:t>Click to add text</a:t>
            </a:r>
          </a:p>
        </p:txBody>
      </p:sp>
      <p:sp>
        <p:nvSpPr>
          <p:cNvPr id="11" name="Text Placeholder 29"/>
          <p:cNvSpPr>
            <a:spLocks noGrp="1"/>
          </p:cNvSpPr>
          <p:nvPr>
            <p:ph type="body" sz="quarter" idx="16" hasCustomPrompt="1"/>
          </p:nvPr>
        </p:nvSpPr>
        <p:spPr bwMode="gray">
          <a:xfrm>
            <a:off x="6498774" y="5015592"/>
            <a:ext cx="5325766" cy="490537"/>
          </a:xfrm>
        </p:spPr>
        <p:txBody>
          <a:bodyPr anchor="ctr"/>
          <a:lstStyle>
            <a:lvl1pPr marL="0" indent="0" algn="ctr">
              <a:lnSpc>
                <a:spcPct val="90000"/>
              </a:lnSpc>
              <a:buNone/>
              <a:defRPr sz="2400">
                <a:solidFill>
                  <a:schemeClr val="bg1"/>
                </a:solidFill>
              </a:defRPr>
            </a:lvl1pPr>
          </a:lstStyle>
          <a:p>
            <a:pPr lvl="0"/>
            <a:r>
              <a:rPr lang="en-US" dirty="0"/>
              <a:t>Click to add text</a:t>
            </a:r>
          </a:p>
        </p:txBody>
      </p:sp>
      <p:sp>
        <p:nvSpPr>
          <p:cNvPr id="14" name="Text Placeholder 2"/>
          <p:cNvSpPr>
            <a:spLocks noGrp="1"/>
          </p:cNvSpPr>
          <p:nvPr>
            <p:ph type="body" sz="quarter" idx="19" hasCustomPrompt="1"/>
          </p:nvPr>
        </p:nvSpPr>
        <p:spPr>
          <a:xfrm>
            <a:off x="6086203" y="1024137"/>
            <a:ext cx="45719" cy="5480643"/>
          </a:xfrm>
          <a:solidFill>
            <a:schemeClr val="tx2">
              <a:lumMod val="75000"/>
            </a:schemeClr>
          </a:solidFill>
        </p:spPr>
        <p:txBody>
          <a:bodyPr/>
          <a:lstStyle>
            <a:lvl1pPr marL="0" indent="0">
              <a:buNone/>
              <a:defRPr/>
            </a:lvl1pPr>
          </a:lstStyle>
          <a:p>
            <a:pPr lvl="0"/>
            <a:r>
              <a:rPr lang="en-US" dirty="0"/>
              <a:t> </a:t>
            </a:r>
          </a:p>
        </p:txBody>
      </p:sp>
      <p:sp>
        <p:nvSpPr>
          <p:cNvPr id="20" name="Text Placeholder 2"/>
          <p:cNvSpPr>
            <a:spLocks noGrp="1"/>
          </p:cNvSpPr>
          <p:nvPr>
            <p:ph type="body" sz="quarter" idx="21" hasCustomPrompt="1"/>
          </p:nvPr>
        </p:nvSpPr>
        <p:spPr>
          <a:xfrm rot="5400000">
            <a:off x="6074664" y="-5093199"/>
            <a:ext cx="45719" cy="12188952"/>
          </a:xfrm>
          <a:solidFill>
            <a:schemeClr val="tx2">
              <a:lumMod val="75000"/>
            </a:schemeClr>
          </a:solidFill>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300875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mp; 3 Images">
    <p:spTree>
      <p:nvGrpSpPr>
        <p:cNvPr id="1" name=""/>
        <p:cNvGrpSpPr/>
        <p:nvPr/>
      </p:nvGrpSpPr>
      <p:grpSpPr>
        <a:xfrm>
          <a:off x="0" y="0"/>
          <a:ext cx="0" cy="0"/>
          <a:chOff x="0" y="0"/>
          <a:chExt cx="0" cy="0"/>
        </a:xfrm>
      </p:grpSpPr>
      <p:sp>
        <p:nvSpPr>
          <p:cNvPr id="7" name="Picture Placeholder 3"/>
          <p:cNvSpPr>
            <a:spLocks noGrp="1"/>
          </p:cNvSpPr>
          <p:nvPr>
            <p:ph type="pic" sz="quarter" idx="12"/>
          </p:nvPr>
        </p:nvSpPr>
        <p:spPr>
          <a:xfrm>
            <a:off x="-9549" y="1024128"/>
            <a:ext cx="4042250" cy="5480652"/>
          </a:xfrm>
        </p:spPr>
        <p:txBody>
          <a:bodyPr anchor="ctr"/>
          <a:lstStyle>
            <a:lvl1pPr marL="0" indent="0" algn="ctr">
              <a:buNone/>
              <a:defRPr>
                <a:solidFill>
                  <a:schemeClr val="tx1"/>
                </a:solidFill>
                <a:latin typeface="+mn-lt"/>
              </a:defRPr>
            </a:lvl1pPr>
          </a:lstStyle>
          <a:p>
            <a:r>
              <a:rPr lang="en-US" dirty="0"/>
              <a:t>Click icon to add picture</a:t>
            </a:r>
          </a:p>
        </p:txBody>
      </p:sp>
      <p:sp>
        <p:nvSpPr>
          <p:cNvPr id="5" name="Picture Placeholder 25"/>
          <p:cNvSpPr>
            <a:spLocks noGrp="1"/>
          </p:cNvSpPr>
          <p:nvPr>
            <p:ph type="pic" sz="quarter" idx="14"/>
          </p:nvPr>
        </p:nvSpPr>
        <p:spPr>
          <a:xfrm>
            <a:off x="8159299" y="1024128"/>
            <a:ext cx="4032702" cy="5480652"/>
          </a:xfrm>
        </p:spPr>
        <p:txBody>
          <a:bodyPr anchor="ctr"/>
          <a:lstStyle>
            <a:lvl1pPr marL="0" indent="0" algn="ctr">
              <a:buNone/>
              <a:defRPr>
                <a:solidFill>
                  <a:schemeClr val="tx1"/>
                </a:solidFill>
                <a:latin typeface="+mn-lt"/>
              </a:defRPr>
            </a:lvl1pPr>
          </a:lstStyle>
          <a:p>
            <a:r>
              <a:rPr lang="en-US" dirty="0"/>
              <a:t>Click icon to add picture</a:t>
            </a:r>
          </a:p>
        </p:txBody>
      </p:sp>
      <p:sp>
        <p:nvSpPr>
          <p:cNvPr id="6" name="Picture Placeholder 6"/>
          <p:cNvSpPr>
            <a:spLocks noGrp="1"/>
          </p:cNvSpPr>
          <p:nvPr>
            <p:ph type="pic" sz="quarter" idx="13"/>
          </p:nvPr>
        </p:nvSpPr>
        <p:spPr>
          <a:xfrm>
            <a:off x="4078854" y="1024128"/>
            <a:ext cx="4034293" cy="5480652"/>
          </a:xfrm>
        </p:spPr>
        <p:txBody>
          <a:bodyPr anchor="ctr"/>
          <a:lstStyle>
            <a:lvl1pPr marL="0" indent="0" algn="ctr">
              <a:buNone/>
              <a:defRPr>
                <a:solidFill>
                  <a:schemeClr val="tx1"/>
                </a:solidFill>
                <a:latin typeface="+mn-lt"/>
              </a:defRPr>
            </a:lvl1pPr>
          </a:lstStyle>
          <a:p>
            <a:r>
              <a:rPr lang="en-US" dirty="0"/>
              <a:t>Click icon to add picture</a:t>
            </a:r>
          </a:p>
        </p:txBody>
      </p:sp>
      <p:sp>
        <p:nvSpPr>
          <p:cNvPr id="12" name="Title 11"/>
          <p:cNvSpPr>
            <a:spLocks noGrp="1"/>
          </p:cNvSpPr>
          <p:nvPr>
            <p:ph type="title" hasCustomPrompt="1"/>
          </p:nvPr>
        </p:nvSpPr>
        <p:spPr>
          <a:xfrm>
            <a:off x="411480" y="347472"/>
            <a:ext cx="10259568" cy="344710"/>
          </a:xfrm>
        </p:spPr>
        <p:txBody>
          <a:bodyPr vert="horz" lIns="0" tIns="0" rIns="0" bIns="0" rtlCol="0" anchor="ctr" anchorCtr="0">
            <a:normAutofit/>
          </a:bodyPr>
          <a:lstStyle>
            <a:lvl1pPr>
              <a:defRPr lang="en-US" dirty="0"/>
            </a:lvl1pPr>
          </a:lstStyle>
          <a:p>
            <a:pPr lvl="0"/>
            <a:r>
              <a:rPr lang="en-US" dirty="0"/>
              <a:t>Click to add title</a:t>
            </a:r>
          </a:p>
        </p:txBody>
      </p:sp>
      <p:sp>
        <p:nvSpPr>
          <p:cNvPr id="16" name="Text Placeholder 33"/>
          <p:cNvSpPr>
            <a:spLocks noGrp="1"/>
          </p:cNvSpPr>
          <p:nvPr>
            <p:ph type="body" sz="quarter" idx="18" hasCustomPrompt="1"/>
          </p:nvPr>
        </p:nvSpPr>
        <p:spPr>
          <a:xfrm>
            <a:off x="-9548" y="4849813"/>
            <a:ext cx="12201549" cy="814248"/>
          </a:xfrm>
          <a:solidFill>
            <a:srgbClr val="000000">
              <a:alpha val="89804"/>
            </a:srgbClr>
          </a:solidFill>
        </p:spPr>
        <p:txBody>
          <a:bodyPr anchor="ctr"/>
          <a:lstStyle>
            <a:lvl1pPr marL="0" indent="0" algn="ctr">
              <a:buNone/>
              <a:defRPr/>
            </a:lvl1pPr>
          </a:lstStyle>
          <a:p>
            <a:pPr lvl="0"/>
            <a:r>
              <a:rPr lang="en-US" dirty="0"/>
              <a:t> </a:t>
            </a:r>
          </a:p>
        </p:txBody>
      </p:sp>
      <p:sp>
        <p:nvSpPr>
          <p:cNvPr id="10" name="Text Placeholder 27"/>
          <p:cNvSpPr>
            <a:spLocks noGrp="1"/>
          </p:cNvSpPr>
          <p:nvPr>
            <p:ph type="body" sz="quarter" idx="15" hasCustomPrompt="1"/>
          </p:nvPr>
        </p:nvSpPr>
        <p:spPr bwMode="gray">
          <a:xfrm>
            <a:off x="174263" y="5024368"/>
            <a:ext cx="3674628" cy="465138"/>
          </a:xfrm>
        </p:spPr>
        <p:txBody>
          <a:bodyPr anchor="ctr">
            <a:noAutofit/>
          </a:bodyPr>
          <a:lstStyle>
            <a:lvl1pPr marL="0" indent="0" algn="ctr">
              <a:lnSpc>
                <a:spcPct val="90000"/>
              </a:lnSpc>
              <a:buNone/>
              <a:defRPr sz="2200">
                <a:solidFill>
                  <a:schemeClr val="bg1"/>
                </a:solidFill>
              </a:defRPr>
            </a:lvl1pPr>
          </a:lstStyle>
          <a:p>
            <a:pPr lvl="0"/>
            <a:r>
              <a:rPr lang="en-US" dirty="0"/>
              <a:t>Click to add text</a:t>
            </a:r>
          </a:p>
        </p:txBody>
      </p:sp>
      <p:sp>
        <p:nvSpPr>
          <p:cNvPr id="11" name="Text Placeholder 29"/>
          <p:cNvSpPr>
            <a:spLocks noGrp="1"/>
          </p:cNvSpPr>
          <p:nvPr>
            <p:ph type="body" sz="quarter" idx="16" hasCustomPrompt="1"/>
          </p:nvPr>
        </p:nvSpPr>
        <p:spPr bwMode="gray">
          <a:xfrm>
            <a:off x="4254709" y="5011670"/>
            <a:ext cx="3682585" cy="490537"/>
          </a:xfrm>
        </p:spPr>
        <p:txBody>
          <a:bodyPr anchor="ctr">
            <a:noAutofit/>
          </a:bodyPr>
          <a:lstStyle>
            <a:lvl1pPr marL="0" indent="0" algn="ctr">
              <a:lnSpc>
                <a:spcPct val="90000"/>
              </a:lnSpc>
              <a:buNone/>
              <a:defRPr sz="2200">
                <a:solidFill>
                  <a:schemeClr val="bg1"/>
                </a:solidFill>
              </a:defRPr>
            </a:lvl1pPr>
          </a:lstStyle>
          <a:p>
            <a:pPr lvl="0"/>
            <a:r>
              <a:rPr lang="en-US" dirty="0"/>
              <a:t>Click to add text</a:t>
            </a:r>
          </a:p>
        </p:txBody>
      </p:sp>
      <p:sp>
        <p:nvSpPr>
          <p:cNvPr id="13" name="Text Placeholder 31"/>
          <p:cNvSpPr>
            <a:spLocks noGrp="1"/>
          </p:cNvSpPr>
          <p:nvPr>
            <p:ph type="body" sz="quarter" idx="17" hasCustomPrompt="1"/>
          </p:nvPr>
        </p:nvSpPr>
        <p:spPr bwMode="gray">
          <a:xfrm>
            <a:off x="8338334" y="5015637"/>
            <a:ext cx="3674629" cy="482600"/>
          </a:xfrm>
        </p:spPr>
        <p:txBody>
          <a:bodyPr anchor="ctr">
            <a:noAutofit/>
          </a:bodyPr>
          <a:lstStyle>
            <a:lvl1pPr marL="0" indent="0" algn="ctr">
              <a:lnSpc>
                <a:spcPct val="90000"/>
              </a:lnSpc>
              <a:buNone/>
              <a:defRPr sz="2200">
                <a:solidFill>
                  <a:schemeClr val="bg1"/>
                </a:solidFill>
              </a:defRPr>
            </a:lvl1pPr>
          </a:lstStyle>
          <a:p>
            <a:pPr lvl="0"/>
            <a:r>
              <a:rPr lang="en-US" dirty="0"/>
              <a:t>Click to add text</a:t>
            </a:r>
          </a:p>
        </p:txBody>
      </p:sp>
      <p:sp>
        <p:nvSpPr>
          <p:cNvPr id="14" name="Text Placeholder 2"/>
          <p:cNvSpPr>
            <a:spLocks noGrp="1"/>
          </p:cNvSpPr>
          <p:nvPr>
            <p:ph type="body" sz="quarter" idx="19" hasCustomPrompt="1"/>
          </p:nvPr>
        </p:nvSpPr>
        <p:spPr>
          <a:xfrm>
            <a:off x="4032701" y="1024128"/>
            <a:ext cx="45719" cy="5480652"/>
          </a:xfrm>
          <a:solidFill>
            <a:schemeClr val="tx2">
              <a:lumMod val="75000"/>
            </a:schemeClr>
          </a:solidFill>
        </p:spPr>
        <p:txBody>
          <a:bodyPr/>
          <a:lstStyle>
            <a:lvl1pPr marL="0" indent="0">
              <a:buNone/>
              <a:defRPr/>
            </a:lvl1pPr>
          </a:lstStyle>
          <a:p>
            <a:pPr lvl="0"/>
            <a:r>
              <a:rPr lang="en-US" dirty="0"/>
              <a:t> </a:t>
            </a:r>
          </a:p>
        </p:txBody>
      </p:sp>
      <p:sp>
        <p:nvSpPr>
          <p:cNvPr id="15" name="Text Placeholder 10"/>
          <p:cNvSpPr>
            <a:spLocks noGrp="1"/>
          </p:cNvSpPr>
          <p:nvPr>
            <p:ph type="body" sz="quarter" idx="20" hasCustomPrompt="1"/>
          </p:nvPr>
        </p:nvSpPr>
        <p:spPr>
          <a:xfrm>
            <a:off x="8113146" y="1024128"/>
            <a:ext cx="47866" cy="5480652"/>
          </a:xfrm>
          <a:solidFill>
            <a:schemeClr val="tx2">
              <a:lumMod val="75000"/>
            </a:schemeClr>
          </a:solidFill>
        </p:spPr>
        <p:txBody>
          <a:bodyPr/>
          <a:lstStyle>
            <a:lvl1pPr marL="0" indent="0">
              <a:buNone/>
              <a:defRPr baseline="0"/>
            </a:lvl1pPr>
          </a:lstStyle>
          <a:p>
            <a:pPr lvl="0"/>
            <a:r>
              <a:rPr lang="en-US" dirty="0"/>
              <a:t> </a:t>
            </a:r>
          </a:p>
        </p:txBody>
      </p:sp>
      <p:sp>
        <p:nvSpPr>
          <p:cNvPr id="20" name="Text Placeholder 2"/>
          <p:cNvSpPr>
            <a:spLocks noGrp="1"/>
          </p:cNvSpPr>
          <p:nvPr>
            <p:ph type="body" sz="quarter" idx="21" hasCustomPrompt="1"/>
          </p:nvPr>
        </p:nvSpPr>
        <p:spPr>
          <a:xfrm rot="5400000">
            <a:off x="6074664" y="-5093208"/>
            <a:ext cx="45719" cy="12188952"/>
          </a:xfrm>
          <a:solidFill>
            <a:schemeClr val="tx2">
              <a:lumMod val="75000"/>
            </a:schemeClr>
          </a:solidFill>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3625537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Full Imag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9548" y="1"/>
            <a:ext cx="12201549" cy="6858000"/>
          </a:xfrm>
        </p:spPr>
        <p:txBody>
          <a:bodyPr anchor="ctr"/>
          <a:lstStyle>
            <a:lvl1pPr marL="0" indent="0" algn="ctr">
              <a:buFontTx/>
              <a:buNone/>
              <a:defRPr baseline="0">
                <a:solidFill>
                  <a:schemeClr val="tx1"/>
                </a:solidFill>
                <a:latin typeface="+mn-lt"/>
              </a:defRPr>
            </a:lvl1pPr>
          </a:lstStyle>
          <a:p>
            <a:r>
              <a:rPr lang="en-US" dirty="0"/>
              <a:t>Click icon to add picture</a:t>
            </a:r>
          </a:p>
        </p:txBody>
      </p:sp>
      <p:sp>
        <p:nvSpPr>
          <p:cNvPr id="5" name="Text Placeholder 33"/>
          <p:cNvSpPr>
            <a:spLocks noGrp="1"/>
          </p:cNvSpPr>
          <p:nvPr>
            <p:ph type="body" sz="quarter" idx="18" hasCustomPrompt="1"/>
          </p:nvPr>
        </p:nvSpPr>
        <p:spPr>
          <a:xfrm>
            <a:off x="-9548" y="5033360"/>
            <a:ext cx="12201549" cy="902866"/>
          </a:xfrm>
          <a:solidFill>
            <a:srgbClr val="000000">
              <a:alpha val="90000"/>
            </a:srgbClr>
          </a:solidFill>
        </p:spPr>
        <p:txBody>
          <a:bodyPr anchor="ctr"/>
          <a:lstStyle>
            <a:lvl1pPr marL="0" indent="0" algn="ctr">
              <a:buNone/>
              <a:defRPr/>
            </a:lvl1pPr>
          </a:lstStyle>
          <a:p>
            <a:pPr lvl="0"/>
            <a:r>
              <a:rPr lang="en-US" dirty="0"/>
              <a:t> </a:t>
            </a:r>
          </a:p>
        </p:txBody>
      </p:sp>
      <p:sp>
        <p:nvSpPr>
          <p:cNvPr id="6" name="Text Placeholder 29"/>
          <p:cNvSpPr>
            <a:spLocks noGrp="1"/>
          </p:cNvSpPr>
          <p:nvPr>
            <p:ph type="body" sz="quarter" idx="16" hasCustomPrompt="1"/>
          </p:nvPr>
        </p:nvSpPr>
        <p:spPr bwMode="gray">
          <a:xfrm>
            <a:off x="293192" y="5239526"/>
            <a:ext cx="11605619" cy="490537"/>
          </a:xfrm>
        </p:spPr>
        <p:txBody>
          <a:bodyPr anchor="ctr">
            <a:normAutofit/>
          </a:bodyPr>
          <a:lstStyle>
            <a:lvl1pPr marL="0" indent="0" algn="ctr">
              <a:lnSpc>
                <a:spcPct val="90000"/>
              </a:lnSpc>
              <a:buNone/>
              <a:defRPr sz="3200" baseline="0">
                <a:solidFill>
                  <a:schemeClr val="bg1"/>
                </a:solidFill>
                <a:latin typeface="+mn-lt"/>
              </a:defRPr>
            </a:lvl1pPr>
          </a:lstStyle>
          <a:p>
            <a:pPr lvl="0"/>
            <a:r>
              <a:rPr lang="en-US" dirty="0"/>
              <a:t>Click to add text</a:t>
            </a:r>
          </a:p>
        </p:txBody>
      </p:sp>
    </p:spTree>
    <p:extLst>
      <p:ext uri="{BB962C8B-B14F-4D97-AF65-F5344CB8AC3E}">
        <p14:creationId xmlns:p14="http://schemas.microsoft.com/office/powerpoint/2010/main" val="3867053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wo Full Images">
    <p:spTree>
      <p:nvGrpSpPr>
        <p:cNvPr id="1" name=""/>
        <p:cNvGrpSpPr/>
        <p:nvPr/>
      </p:nvGrpSpPr>
      <p:grpSpPr>
        <a:xfrm>
          <a:off x="0" y="0"/>
          <a:ext cx="0" cy="0"/>
          <a:chOff x="0" y="0"/>
          <a:chExt cx="0" cy="0"/>
        </a:xfrm>
      </p:grpSpPr>
      <p:sp>
        <p:nvSpPr>
          <p:cNvPr id="6" name="Picture Placeholder 6"/>
          <p:cNvSpPr>
            <a:spLocks noGrp="1"/>
          </p:cNvSpPr>
          <p:nvPr>
            <p:ph type="pic" sz="quarter" idx="13"/>
          </p:nvPr>
        </p:nvSpPr>
        <p:spPr>
          <a:xfrm>
            <a:off x="6118859" y="0"/>
            <a:ext cx="6073141" cy="6857999"/>
          </a:xfrm>
        </p:spPr>
        <p:txBody>
          <a:bodyPr anchor="ctr"/>
          <a:lstStyle>
            <a:lvl1pPr marL="0" indent="0" algn="ctr">
              <a:buNone/>
              <a:defRPr>
                <a:solidFill>
                  <a:schemeClr val="tx1"/>
                </a:solidFill>
                <a:latin typeface="+mn-lt"/>
              </a:defRPr>
            </a:lvl1pPr>
          </a:lstStyle>
          <a:p>
            <a:r>
              <a:rPr lang="en-US" dirty="0"/>
              <a:t>Click icon to add picture</a:t>
            </a:r>
          </a:p>
        </p:txBody>
      </p:sp>
      <p:sp>
        <p:nvSpPr>
          <p:cNvPr id="7" name="Picture Placeholder 3"/>
          <p:cNvSpPr>
            <a:spLocks noGrp="1"/>
          </p:cNvSpPr>
          <p:nvPr>
            <p:ph type="pic" sz="quarter" idx="12"/>
          </p:nvPr>
        </p:nvSpPr>
        <p:spPr>
          <a:xfrm>
            <a:off x="1" y="1"/>
            <a:ext cx="6073140" cy="6858000"/>
          </a:xfrm>
        </p:spPr>
        <p:txBody>
          <a:bodyPr anchor="ctr"/>
          <a:lstStyle>
            <a:lvl1pPr marL="0" indent="0" algn="ctr">
              <a:buNone/>
              <a:defRPr>
                <a:solidFill>
                  <a:schemeClr val="tx1"/>
                </a:solidFill>
                <a:latin typeface="+mn-lt"/>
              </a:defRPr>
            </a:lvl1pPr>
          </a:lstStyle>
          <a:p>
            <a:r>
              <a:rPr lang="en-US" dirty="0"/>
              <a:t>Click icon to add picture</a:t>
            </a:r>
          </a:p>
        </p:txBody>
      </p:sp>
      <p:sp>
        <p:nvSpPr>
          <p:cNvPr id="9" name="Text Placeholder 33"/>
          <p:cNvSpPr>
            <a:spLocks noGrp="1"/>
          </p:cNvSpPr>
          <p:nvPr>
            <p:ph type="body" sz="quarter" idx="18" hasCustomPrompt="1"/>
          </p:nvPr>
        </p:nvSpPr>
        <p:spPr>
          <a:xfrm>
            <a:off x="-9548" y="4853735"/>
            <a:ext cx="12201549" cy="814248"/>
          </a:xfrm>
          <a:solidFill>
            <a:srgbClr val="000000">
              <a:alpha val="89804"/>
            </a:srgbClr>
          </a:solidFill>
        </p:spPr>
        <p:txBody>
          <a:bodyPr anchor="ctr"/>
          <a:lstStyle>
            <a:lvl1pPr marL="0" indent="0" algn="ctr">
              <a:buNone/>
              <a:defRPr/>
            </a:lvl1pPr>
          </a:lstStyle>
          <a:p>
            <a:pPr lvl="0"/>
            <a:r>
              <a:rPr lang="en-US" dirty="0"/>
              <a:t> </a:t>
            </a:r>
          </a:p>
        </p:txBody>
      </p:sp>
      <p:sp>
        <p:nvSpPr>
          <p:cNvPr id="10" name="Text Placeholder 27"/>
          <p:cNvSpPr>
            <a:spLocks noGrp="1"/>
          </p:cNvSpPr>
          <p:nvPr>
            <p:ph type="body" sz="quarter" idx="15" hasCustomPrompt="1"/>
          </p:nvPr>
        </p:nvSpPr>
        <p:spPr bwMode="gray">
          <a:xfrm>
            <a:off x="387496" y="5028290"/>
            <a:ext cx="5314257" cy="465138"/>
          </a:xfrm>
        </p:spPr>
        <p:txBody>
          <a:bodyPr anchor="ctr"/>
          <a:lstStyle>
            <a:lvl1pPr marL="0" indent="0" algn="ctr">
              <a:lnSpc>
                <a:spcPct val="90000"/>
              </a:lnSpc>
              <a:buNone/>
              <a:defRPr sz="2400">
                <a:solidFill>
                  <a:schemeClr val="bg1"/>
                </a:solidFill>
              </a:defRPr>
            </a:lvl1pPr>
          </a:lstStyle>
          <a:p>
            <a:pPr lvl="0"/>
            <a:r>
              <a:rPr lang="en-US" dirty="0"/>
              <a:t>Click to add text</a:t>
            </a:r>
          </a:p>
        </p:txBody>
      </p:sp>
      <p:sp>
        <p:nvSpPr>
          <p:cNvPr id="11" name="Text Placeholder 29"/>
          <p:cNvSpPr>
            <a:spLocks noGrp="1"/>
          </p:cNvSpPr>
          <p:nvPr>
            <p:ph type="body" sz="quarter" idx="16" hasCustomPrompt="1"/>
          </p:nvPr>
        </p:nvSpPr>
        <p:spPr bwMode="gray">
          <a:xfrm>
            <a:off x="6498774" y="5015592"/>
            <a:ext cx="5325766" cy="490537"/>
          </a:xfrm>
        </p:spPr>
        <p:txBody>
          <a:bodyPr anchor="ctr"/>
          <a:lstStyle>
            <a:lvl1pPr marL="0" indent="0" algn="ctr">
              <a:lnSpc>
                <a:spcPct val="90000"/>
              </a:lnSpc>
              <a:buNone/>
              <a:defRPr sz="2400">
                <a:solidFill>
                  <a:schemeClr val="bg1"/>
                </a:solidFill>
              </a:defRPr>
            </a:lvl1pPr>
          </a:lstStyle>
          <a:p>
            <a:pPr lvl="0"/>
            <a:r>
              <a:rPr lang="en-US" dirty="0"/>
              <a:t>Click to add text</a:t>
            </a:r>
          </a:p>
        </p:txBody>
      </p:sp>
      <p:sp>
        <p:nvSpPr>
          <p:cNvPr id="14" name="Text Placeholder 2"/>
          <p:cNvSpPr>
            <a:spLocks noGrp="1"/>
          </p:cNvSpPr>
          <p:nvPr>
            <p:ph type="body" sz="quarter" idx="19" hasCustomPrompt="1"/>
          </p:nvPr>
        </p:nvSpPr>
        <p:spPr>
          <a:xfrm>
            <a:off x="6073141" y="0"/>
            <a:ext cx="45719" cy="6858000"/>
          </a:xfrm>
          <a:solidFill>
            <a:schemeClr val="tx2">
              <a:lumMod val="75000"/>
            </a:schemeClr>
          </a:solidFill>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12423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hree Full Images">
    <p:spTree>
      <p:nvGrpSpPr>
        <p:cNvPr id="1" name=""/>
        <p:cNvGrpSpPr/>
        <p:nvPr/>
      </p:nvGrpSpPr>
      <p:grpSpPr>
        <a:xfrm>
          <a:off x="0" y="0"/>
          <a:ext cx="0" cy="0"/>
          <a:chOff x="0" y="0"/>
          <a:chExt cx="0" cy="0"/>
        </a:xfrm>
      </p:grpSpPr>
      <p:sp>
        <p:nvSpPr>
          <p:cNvPr id="7" name="Picture Placeholder 3"/>
          <p:cNvSpPr>
            <a:spLocks noGrp="1"/>
          </p:cNvSpPr>
          <p:nvPr>
            <p:ph type="pic" sz="quarter" idx="12"/>
          </p:nvPr>
        </p:nvSpPr>
        <p:spPr>
          <a:xfrm>
            <a:off x="-9549" y="0"/>
            <a:ext cx="4042250" cy="6858000"/>
          </a:xfrm>
        </p:spPr>
        <p:txBody>
          <a:bodyPr anchor="ctr"/>
          <a:lstStyle>
            <a:lvl1pPr marL="0" indent="0" algn="ctr">
              <a:buNone/>
              <a:defRPr>
                <a:solidFill>
                  <a:schemeClr val="tx1"/>
                </a:solidFill>
                <a:latin typeface="+mn-lt"/>
              </a:defRPr>
            </a:lvl1pPr>
          </a:lstStyle>
          <a:p>
            <a:r>
              <a:rPr lang="en-US" dirty="0"/>
              <a:t>Click icon to add picture</a:t>
            </a:r>
          </a:p>
        </p:txBody>
      </p:sp>
      <p:sp>
        <p:nvSpPr>
          <p:cNvPr id="5" name="Picture Placeholder 25"/>
          <p:cNvSpPr>
            <a:spLocks noGrp="1"/>
          </p:cNvSpPr>
          <p:nvPr>
            <p:ph type="pic" sz="quarter" idx="14"/>
          </p:nvPr>
        </p:nvSpPr>
        <p:spPr>
          <a:xfrm>
            <a:off x="8159299" y="0"/>
            <a:ext cx="4032702" cy="6858000"/>
          </a:xfrm>
        </p:spPr>
        <p:txBody>
          <a:bodyPr anchor="ctr"/>
          <a:lstStyle>
            <a:lvl1pPr marL="0" indent="0" algn="ctr">
              <a:buNone/>
              <a:defRPr>
                <a:solidFill>
                  <a:schemeClr val="tx1"/>
                </a:solidFill>
                <a:latin typeface="+mn-lt"/>
              </a:defRPr>
            </a:lvl1pPr>
          </a:lstStyle>
          <a:p>
            <a:r>
              <a:rPr lang="en-US" dirty="0"/>
              <a:t>Click icon to add picture</a:t>
            </a:r>
          </a:p>
        </p:txBody>
      </p:sp>
      <p:sp>
        <p:nvSpPr>
          <p:cNvPr id="6" name="Picture Placeholder 6"/>
          <p:cNvSpPr>
            <a:spLocks noGrp="1"/>
          </p:cNvSpPr>
          <p:nvPr>
            <p:ph type="pic" sz="quarter" idx="13"/>
          </p:nvPr>
        </p:nvSpPr>
        <p:spPr>
          <a:xfrm>
            <a:off x="4078854" y="0"/>
            <a:ext cx="4034293" cy="6858000"/>
          </a:xfrm>
        </p:spPr>
        <p:txBody>
          <a:bodyPr anchor="ctr"/>
          <a:lstStyle>
            <a:lvl1pPr marL="0" indent="0" algn="ctr">
              <a:buNone/>
              <a:defRPr>
                <a:solidFill>
                  <a:schemeClr val="tx1"/>
                </a:solidFill>
                <a:latin typeface="+mn-lt"/>
              </a:defRPr>
            </a:lvl1pPr>
          </a:lstStyle>
          <a:p>
            <a:r>
              <a:rPr lang="en-US" dirty="0"/>
              <a:t>Click icon to add picture</a:t>
            </a:r>
          </a:p>
        </p:txBody>
      </p:sp>
      <p:sp>
        <p:nvSpPr>
          <p:cNvPr id="16" name="Text Placeholder 33"/>
          <p:cNvSpPr>
            <a:spLocks noGrp="1"/>
          </p:cNvSpPr>
          <p:nvPr>
            <p:ph type="body" sz="quarter" idx="18" hasCustomPrompt="1"/>
          </p:nvPr>
        </p:nvSpPr>
        <p:spPr>
          <a:xfrm>
            <a:off x="-9548" y="4849813"/>
            <a:ext cx="12201549" cy="814248"/>
          </a:xfrm>
          <a:solidFill>
            <a:srgbClr val="000000">
              <a:alpha val="89804"/>
            </a:srgbClr>
          </a:solidFill>
        </p:spPr>
        <p:txBody>
          <a:bodyPr anchor="ctr"/>
          <a:lstStyle>
            <a:lvl1pPr marL="0" indent="0" algn="ctr">
              <a:buNone/>
              <a:defRPr/>
            </a:lvl1pPr>
          </a:lstStyle>
          <a:p>
            <a:pPr lvl="0"/>
            <a:r>
              <a:rPr lang="en-US" dirty="0"/>
              <a:t> </a:t>
            </a:r>
          </a:p>
        </p:txBody>
      </p:sp>
      <p:sp>
        <p:nvSpPr>
          <p:cNvPr id="10" name="Text Placeholder 27"/>
          <p:cNvSpPr>
            <a:spLocks noGrp="1"/>
          </p:cNvSpPr>
          <p:nvPr>
            <p:ph type="body" sz="quarter" idx="15" hasCustomPrompt="1"/>
          </p:nvPr>
        </p:nvSpPr>
        <p:spPr bwMode="gray">
          <a:xfrm>
            <a:off x="174263" y="5024368"/>
            <a:ext cx="3674628" cy="465138"/>
          </a:xfrm>
        </p:spPr>
        <p:txBody>
          <a:bodyPr anchor="ctr">
            <a:noAutofit/>
          </a:bodyPr>
          <a:lstStyle>
            <a:lvl1pPr marL="0" indent="0" algn="ctr">
              <a:lnSpc>
                <a:spcPct val="90000"/>
              </a:lnSpc>
              <a:buNone/>
              <a:defRPr sz="2200">
                <a:solidFill>
                  <a:schemeClr val="bg1"/>
                </a:solidFill>
              </a:defRPr>
            </a:lvl1pPr>
          </a:lstStyle>
          <a:p>
            <a:pPr lvl="0"/>
            <a:r>
              <a:rPr lang="en-US" dirty="0"/>
              <a:t>Click to add text</a:t>
            </a:r>
          </a:p>
        </p:txBody>
      </p:sp>
      <p:sp>
        <p:nvSpPr>
          <p:cNvPr id="11" name="Text Placeholder 29"/>
          <p:cNvSpPr>
            <a:spLocks noGrp="1"/>
          </p:cNvSpPr>
          <p:nvPr>
            <p:ph type="body" sz="quarter" idx="16" hasCustomPrompt="1"/>
          </p:nvPr>
        </p:nvSpPr>
        <p:spPr bwMode="gray">
          <a:xfrm>
            <a:off x="4254709" y="5011670"/>
            <a:ext cx="3682585" cy="490537"/>
          </a:xfrm>
        </p:spPr>
        <p:txBody>
          <a:bodyPr anchor="ctr">
            <a:noAutofit/>
          </a:bodyPr>
          <a:lstStyle>
            <a:lvl1pPr marL="0" indent="0" algn="ctr">
              <a:lnSpc>
                <a:spcPct val="90000"/>
              </a:lnSpc>
              <a:buNone/>
              <a:defRPr sz="2200">
                <a:solidFill>
                  <a:schemeClr val="bg1"/>
                </a:solidFill>
              </a:defRPr>
            </a:lvl1pPr>
          </a:lstStyle>
          <a:p>
            <a:pPr lvl="0"/>
            <a:r>
              <a:rPr lang="en-US" dirty="0"/>
              <a:t>Click to add text</a:t>
            </a:r>
          </a:p>
        </p:txBody>
      </p:sp>
      <p:sp>
        <p:nvSpPr>
          <p:cNvPr id="13" name="Text Placeholder 31"/>
          <p:cNvSpPr>
            <a:spLocks noGrp="1"/>
          </p:cNvSpPr>
          <p:nvPr>
            <p:ph type="body" sz="quarter" idx="17" hasCustomPrompt="1"/>
          </p:nvPr>
        </p:nvSpPr>
        <p:spPr bwMode="gray">
          <a:xfrm>
            <a:off x="8338334" y="5015637"/>
            <a:ext cx="3674629" cy="482600"/>
          </a:xfrm>
        </p:spPr>
        <p:txBody>
          <a:bodyPr anchor="ctr">
            <a:noAutofit/>
          </a:bodyPr>
          <a:lstStyle>
            <a:lvl1pPr marL="0" indent="0" algn="ctr">
              <a:lnSpc>
                <a:spcPct val="90000"/>
              </a:lnSpc>
              <a:buNone/>
              <a:defRPr sz="2200">
                <a:solidFill>
                  <a:schemeClr val="bg1"/>
                </a:solidFill>
              </a:defRPr>
            </a:lvl1pPr>
          </a:lstStyle>
          <a:p>
            <a:pPr lvl="0"/>
            <a:r>
              <a:rPr lang="en-US" dirty="0"/>
              <a:t>Click to add text</a:t>
            </a:r>
          </a:p>
        </p:txBody>
      </p:sp>
      <p:sp>
        <p:nvSpPr>
          <p:cNvPr id="14" name="Text Placeholder 2"/>
          <p:cNvSpPr>
            <a:spLocks noGrp="1"/>
          </p:cNvSpPr>
          <p:nvPr>
            <p:ph type="body" sz="quarter" idx="19" hasCustomPrompt="1"/>
          </p:nvPr>
        </p:nvSpPr>
        <p:spPr>
          <a:xfrm>
            <a:off x="4032700" y="0"/>
            <a:ext cx="45720" cy="6858000"/>
          </a:xfrm>
          <a:solidFill>
            <a:schemeClr val="tx2">
              <a:lumMod val="75000"/>
            </a:schemeClr>
          </a:solidFill>
        </p:spPr>
        <p:txBody>
          <a:bodyPr/>
          <a:lstStyle>
            <a:lvl1pPr marL="0" indent="0">
              <a:buNone/>
              <a:defRPr/>
            </a:lvl1pPr>
          </a:lstStyle>
          <a:p>
            <a:pPr lvl="0"/>
            <a:r>
              <a:rPr lang="en-US" dirty="0"/>
              <a:t> </a:t>
            </a:r>
          </a:p>
        </p:txBody>
      </p:sp>
      <p:sp>
        <p:nvSpPr>
          <p:cNvPr id="15" name="Text Placeholder 10"/>
          <p:cNvSpPr>
            <a:spLocks noGrp="1"/>
          </p:cNvSpPr>
          <p:nvPr>
            <p:ph type="body" sz="quarter" idx="20" hasCustomPrompt="1"/>
          </p:nvPr>
        </p:nvSpPr>
        <p:spPr>
          <a:xfrm>
            <a:off x="8113146" y="0"/>
            <a:ext cx="45720" cy="6858000"/>
          </a:xfrm>
          <a:solidFill>
            <a:schemeClr val="tx2">
              <a:lumMod val="75000"/>
            </a:schemeClr>
          </a:solidFill>
        </p:spPr>
        <p:txBody>
          <a:bodyPr/>
          <a:lstStyle>
            <a:lvl1pPr marL="0" indent="0">
              <a:buNone/>
              <a:defRPr baseline="0"/>
            </a:lvl1pPr>
          </a:lstStyle>
          <a:p>
            <a:pPr lvl="0"/>
            <a:r>
              <a:rPr lang="en-US" dirty="0"/>
              <a:t> </a:t>
            </a:r>
          </a:p>
        </p:txBody>
      </p:sp>
    </p:spTree>
    <p:extLst>
      <p:ext uri="{BB962C8B-B14F-4D97-AF65-F5344CB8AC3E}">
        <p14:creationId xmlns:p14="http://schemas.microsoft.com/office/powerpoint/2010/main" val="2775860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Green Number Divider">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1"/>
            <a:ext cx="12187065" cy="6858000"/>
          </a:xfrm>
          <a:prstGeom prst="rect">
            <a:avLst/>
          </a:prstGeom>
        </p:spPr>
      </p:pic>
      <p:sp>
        <p:nvSpPr>
          <p:cNvPr id="8" name="Rectangle 6"/>
          <p:cNvSpPr txBox="1">
            <a:spLocks noChangeArrowheads="1"/>
          </p:cNvSpPr>
          <p:nvPr/>
        </p:nvSpPr>
        <p:spPr bwMode="gray">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bg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bg1"/>
              </a:solidFill>
              <a:effectLst/>
              <a:uLnTx/>
              <a:uFillTx/>
              <a:latin typeface="+mn-lt"/>
              <a:ea typeface="MS PGothic" pitchFamily="34" charset="-128"/>
              <a:cs typeface="+mn-cs"/>
            </a:endParaRPr>
          </a:p>
        </p:txBody>
      </p:sp>
      <p:sp>
        <p:nvSpPr>
          <p:cNvPr id="3" name="Rectangle 2"/>
          <p:cNvSpPr/>
          <p:nvPr userDrawn="1"/>
        </p:nvSpPr>
        <p:spPr bwMode="gray">
          <a:xfrm>
            <a:off x="1482571" y="2780115"/>
            <a:ext cx="10709429" cy="13081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Oval 5"/>
          <p:cNvSpPr/>
          <p:nvPr userDrawn="1"/>
        </p:nvSpPr>
        <p:spPr bwMode="gray">
          <a:xfrm>
            <a:off x="437477" y="2590309"/>
            <a:ext cx="1691925" cy="1687739"/>
          </a:xfrm>
          <a:prstGeom prst="ellipse">
            <a:avLst/>
          </a:prstGeom>
          <a:solidFill>
            <a:schemeClr val="bg2"/>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b="0" dirty="0">
              <a:solidFill>
                <a:schemeClr val="bg1"/>
              </a:solidFill>
              <a:latin typeface="+mn-lt"/>
              <a:ea typeface="Arial" charset="0"/>
              <a:cs typeface="Arial" charset="0"/>
            </a:endParaRPr>
          </a:p>
        </p:txBody>
      </p:sp>
      <p:sp>
        <p:nvSpPr>
          <p:cNvPr id="5" name="Text Placeholder 4"/>
          <p:cNvSpPr>
            <a:spLocks noGrp="1"/>
          </p:cNvSpPr>
          <p:nvPr>
            <p:ph type="body" sz="quarter" idx="10" hasCustomPrompt="1"/>
          </p:nvPr>
        </p:nvSpPr>
        <p:spPr bwMode="gray">
          <a:xfrm>
            <a:off x="815750" y="3122194"/>
            <a:ext cx="916668" cy="914400"/>
          </a:xfrm>
        </p:spPr>
        <p:txBody>
          <a:bodyPr anchor="ctr"/>
          <a:lstStyle>
            <a:lvl1pPr marL="0" indent="0" algn="ctr">
              <a:buNone/>
              <a:defRPr sz="9600" b="0">
                <a:solidFill>
                  <a:schemeClr val="bg1"/>
                </a:solidFill>
                <a:latin typeface="+mn-lt"/>
              </a:defRPr>
            </a:lvl1pPr>
            <a:lvl5pPr marL="1828800" indent="0">
              <a:buNone/>
              <a:defRPr/>
            </a:lvl5pPr>
          </a:lstStyle>
          <a:p>
            <a:pPr lvl="0"/>
            <a:r>
              <a:rPr lang="en-US" dirty="0"/>
              <a:t>#</a:t>
            </a:r>
          </a:p>
        </p:txBody>
      </p:sp>
      <p:sp>
        <p:nvSpPr>
          <p:cNvPr id="9" name="Title 1"/>
          <p:cNvSpPr>
            <a:spLocks noGrp="1"/>
          </p:cNvSpPr>
          <p:nvPr>
            <p:ph type="ctrTitle" hasCustomPrompt="1"/>
          </p:nvPr>
        </p:nvSpPr>
        <p:spPr>
          <a:xfrm>
            <a:off x="2517817" y="3233278"/>
            <a:ext cx="9319456" cy="517065"/>
          </a:xfrm>
        </p:spPr>
        <p:txBody>
          <a:bodyPr wrap="square" anchor="ctr" anchorCtr="0">
            <a:spAutoFit/>
          </a:bodyPr>
          <a:lstStyle>
            <a:lvl1pPr>
              <a:lnSpc>
                <a:spcPct val="80000"/>
              </a:lnSpc>
              <a:defRPr sz="4200" b="0" i="0" cap="all" baseline="0">
                <a:solidFill>
                  <a:schemeClr val="tx1"/>
                </a:solidFill>
                <a:effectLst/>
                <a:latin typeface="+mn-lt"/>
                <a:ea typeface="DIN Pro Black" charset="0"/>
                <a:cs typeface="DIN Pro Black" charset="0"/>
              </a:defRPr>
            </a:lvl1pPr>
          </a:lstStyle>
          <a:p>
            <a:r>
              <a:rPr lang="en-US" dirty="0"/>
              <a:t>Click to add divider Title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67459" y="312673"/>
            <a:ext cx="860651" cy="334270"/>
          </a:xfrm>
          <a:prstGeom prst="rect">
            <a:avLst/>
          </a:prstGeom>
        </p:spPr>
      </p:pic>
    </p:spTree>
    <p:extLst>
      <p:ext uri="{BB962C8B-B14F-4D97-AF65-F5344CB8AC3E}">
        <p14:creationId xmlns:p14="http://schemas.microsoft.com/office/powerpoint/2010/main" val="23238810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Slide with Half Image">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50225"/>
          <a:stretch/>
        </p:blipFill>
        <p:spPr>
          <a:xfrm>
            <a:off x="2467" y="-1"/>
            <a:ext cx="6066101" cy="6858000"/>
          </a:xfrm>
          <a:prstGeom prst="rect">
            <a:avLst/>
          </a:prstGeom>
        </p:spPr>
      </p:pic>
      <p:sp>
        <p:nvSpPr>
          <p:cNvPr id="6" name="Picture Placeholder 5"/>
          <p:cNvSpPr>
            <a:spLocks noGrp="1"/>
          </p:cNvSpPr>
          <p:nvPr>
            <p:ph type="pic" sz="quarter" idx="13" hasCustomPrompt="1"/>
          </p:nvPr>
        </p:nvSpPr>
        <p:spPr>
          <a:xfrm>
            <a:off x="6123432" y="0"/>
            <a:ext cx="6068567" cy="6858000"/>
          </a:xfrm>
        </p:spPr>
        <p:txBody>
          <a:bodyPr anchor="ctr"/>
          <a:lstStyle>
            <a:lvl1pPr marL="0" indent="0" algn="ctr">
              <a:buNone/>
              <a:defRPr/>
            </a:lvl1pPr>
          </a:lstStyle>
          <a:p>
            <a:r>
              <a:rPr lang="en-US" dirty="0"/>
              <a:t>Insert Photo Here</a:t>
            </a:r>
          </a:p>
        </p:txBody>
      </p:sp>
      <p:sp>
        <p:nvSpPr>
          <p:cNvPr id="2" name="Title 1"/>
          <p:cNvSpPr>
            <a:spLocks noGrp="1"/>
          </p:cNvSpPr>
          <p:nvPr>
            <p:ph type="ctrTitle" hasCustomPrompt="1"/>
          </p:nvPr>
        </p:nvSpPr>
        <p:spPr bwMode="gray">
          <a:xfrm>
            <a:off x="427964" y="2738406"/>
            <a:ext cx="5417220" cy="1077218"/>
          </a:xfrm>
        </p:spPr>
        <p:txBody>
          <a:bodyPr wrap="square" tIns="91440" anchor="ctr" anchorCtr="0">
            <a:spAutoFit/>
          </a:bodyPr>
          <a:lstStyle>
            <a:lvl1pPr>
              <a:lnSpc>
                <a:spcPct val="80000"/>
              </a:lnSpc>
              <a:defRPr sz="4000" b="0" cap="all" baseline="0">
                <a:solidFill>
                  <a:schemeClr val="bg1"/>
                </a:solidFill>
                <a:effectLst/>
                <a:latin typeface="+mn-lt"/>
              </a:defRPr>
            </a:lvl1pPr>
          </a:lstStyle>
          <a:p>
            <a:r>
              <a:rPr lang="en-US" dirty="0"/>
              <a:t>Click to Add Presentation Title</a:t>
            </a:r>
          </a:p>
        </p:txBody>
      </p:sp>
      <p:sp>
        <p:nvSpPr>
          <p:cNvPr id="3" name="Subtitle 2"/>
          <p:cNvSpPr>
            <a:spLocks noGrp="1"/>
          </p:cNvSpPr>
          <p:nvPr>
            <p:ph type="subTitle" idx="1" hasCustomPrompt="1"/>
          </p:nvPr>
        </p:nvSpPr>
        <p:spPr bwMode="gray">
          <a:xfrm>
            <a:off x="427965" y="5450090"/>
            <a:ext cx="5424946" cy="276999"/>
          </a:xfrm>
        </p:spPr>
        <p:txBody>
          <a:bodyPr wrap="square" anchor="b">
            <a:spAutoFit/>
          </a:bodyPr>
          <a:lstStyle>
            <a:lvl1pPr marL="0" indent="0" algn="l">
              <a:spcBef>
                <a:spcPts val="0"/>
              </a:spcBef>
              <a:buNone/>
              <a:defRPr sz="2000" b="0">
                <a:solidFill>
                  <a:schemeClr val="bg1"/>
                </a:solidFill>
                <a:effectLst/>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Add Presenter’s Name</a:t>
            </a:r>
          </a:p>
        </p:txBody>
      </p:sp>
      <p:sp>
        <p:nvSpPr>
          <p:cNvPr id="8" name="Text Placeholder 7"/>
          <p:cNvSpPr>
            <a:spLocks noGrp="1"/>
          </p:cNvSpPr>
          <p:nvPr>
            <p:ph type="body" sz="quarter" idx="10" hasCustomPrompt="1"/>
          </p:nvPr>
        </p:nvSpPr>
        <p:spPr bwMode="gray">
          <a:xfrm>
            <a:off x="427965" y="5761656"/>
            <a:ext cx="5424946" cy="221599"/>
          </a:xfrm>
        </p:spPr>
        <p:txBody>
          <a:bodyPr>
            <a:spAutoFit/>
          </a:bodyPr>
          <a:lstStyle>
            <a:lvl1pPr marL="0" indent="0" algn="l">
              <a:buNone/>
              <a:defRPr sz="1600">
                <a:solidFill>
                  <a:schemeClr val="bg1"/>
                </a:solidFill>
                <a:effectLst/>
                <a:latin typeface="+mn-lt"/>
              </a:defRPr>
            </a:lvl1pPr>
            <a:lvl2pPr marL="455613"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Add Presenter’s Title</a:t>
            </a:r>
          </a:p>
        </p:txBody>
      </p:sp>
      <p:sp>
        <p:nvSpPr>
          <p:cNvPr id="10" name="Text Placeholder 9"/>
          <p:cNvSpPr>
            <a:spLocks noGrp="1"/>
          </p:cNvSpPr>
          <p:nvPr>
            <p:ph type="body" sz="quarter" idx="12" hasCustomPrompt="1"/>
          </p:nvPr>
        </p:nvSpPr>
        <p:spPr bwMode="gray">
          <a:xfrm>
            <a:off x="427965" y="6249404"/>
            <a:ext cx="5424946" cy="193899"/>
          </a:xfrm>
        </p:spPr>
        <p:txBody>
          <a:bodyPr>
            <a:spAutoFit/>
          </a:bodyPr>
          <a:lstStyle>
            <a:lvl1pPr marL="0" indent="0" algn="l">
              <a:buFontTx/>
              <a:buNone/>
              <a:defRPr sz="1400">
                <a:solidFill>
                  <a:schemeClr val="bg1"/>
                </a:solidFill>
                <a:effectLst/>
                <a:latin typeface="+mn-lt"/>
              </a:defRPr>
            </a:lvl1pPr>
            <a:lvl2pPr marL="455613" indent="0">
              <a:buFontTx/>
              <a:buNone/>
              <a:defRPr sz="1500">
                <a:solidFill>
                  <a:schemeClr val="bg1"/>
                </a:solidFill>
                <a:latin typeface="Arial Narrow" pitchFamily="34" charset="0"/>
              </a:defRPr>
            </a:lvl2pPr>
            <a:lvl3pPr marL="914400" indent="0">
              <a:buFontTx/>
              <a:buNone/>
              <a:defRPr sz="1500">
                <a:solidFill>
                  <a:schemeClr val="bg1"/>
                </a:solidFill>
                <a:latin typeface="Arial Narrow" pitchFamily="34" charset="0"/>
              </a:defRPr>
            </a:lvl3pPr>
            <a:lvl4pPr marL="1371600" indent="0">
              <a:buFontTx/>
              <a:buNone/>
              <a:defRPr sz="1500">
                <a:solidFill>
                  <a:schemeClr val="bg1"/>
                </a:solidFill>
                <a:latin typeface="Arial Narrow" pitchFamily="34" charset="0"/>
              </a:defRPr>
            </a:lvl4pPr>
            <a:lvl5pPr marL="1828800" indent="0">
              <a:buFontTx/>
              <a:buNone/>
              <a:defRPr sz="1500">
                <a:solidFill>
                  <a:schemeClr val="bg1"/>
                </a:solidFill>
                <a:latin typeface="Arial Narrow" pitchFamily="34" charset="0"/>
              </a:defRPr>
            </a:lvl5pPr>
          </a:lstStyle>
          <a:p>
            <a:pPr lvl="0"/>
            <a:r>
              <a:rPr lang="en-US" dirty="0"/>
              <a:t>Click to Add Date</a:t>
            </a:r>
          </a:p>
        </p:txBody>
      </p:sp>
      <p:sp>
        <p:nvSpPr>
          <p:cNvPr id="12" name="Rectangle 11"/>
          <p:cNvSpPr/>
          <p:nvPr userDrawn="1"/>
        </p:nvSpPr>
        <p:spPr bwMode="gray">
          <a:xfrm>
            <a:off x="6068568" y="0"/>
            <a:ext cx="548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964" y="422412"/>
            <a:ext cx="1538859" cy="597682"/>
          </a:xfrm>
          <a:prstGeom prst="rect">
            <a:avLst/>
          </a:prstGeom>
        </p:spPr>
      </p:pic>
    </p:spTree>
    <p:extLst>
      <p:ext uri="{BB962C8B-B14F-4D97-AF65-F5344CB8AC3E}">
        <p14:creationId xmlns:p14="http://schemas.microsoft.com/office/powerpoint/2010/main" val="36091776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Slide with Full Image">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5"/>
          </p:nvPr>
        </p:nvSpPr>
        <p:spPr>
          <a:xfrm>
            <a:off x="0" y="0"/>
            <a:ext cx="12192000" cy="6858000"/>
          </a:xfrm>
        </p:spPr>
        <p:txBody>
          <a:bodyPr anchor="ctr"/>
          <a:lstStyle>
            <a:lvl1pPr marL="0" indent="0" algn="ctr">
              <a:buNone/>
              <a:defRPr/>
            </a:lvl1pPr>
          </a:lstStyle>
          <a:p>
            <a:r>
              <a:rPr lang="en-US" dirty="0"/>
              <a:t>Click icon to add picture</a:t>
            </a:r>
          </a:p>
        </p:txBody>
      </p:sp>
      <p:sp>
        <p:nvSpPr>
          <p:cNvPr id="5" name="Text Placeholder 4"/>
          <p:cNvSpPr>
            <a:spLocks noGrp="1"/>
          </p:cNvSpPr>
          <p:nvPr>
            <p:ph type="body" sz="quarter" idx="17" hasCustomPrompt="1"/>
          </p:nvPr>
        </p:nvSpPr>
        <p:spPr>
          <a:xfrm>
            <a:off x="1" y="3474002"/>
            <a:ext cx="6105804" cy="2774398"/>
          </a:xfrm>
          <a:solidFill>
            <a:srgbClr val="000000">
              <a:alpha val="70000"/>
            </a:srgbClr>
          </a:solidFill>
        </p:spPr>
        <p:txBody>
          <a:bodyPr/>
          <a:lstStyle>
            <a:lvl1pPr marL="0" indent="0">
              <a:buNone/>
              <a:defRPr/>
            </a:lvl1pPr>
            <a:lvl2pPr marL="541501" indent="0">
              <a:buNone/>
              <a:defRPr/>
            </a:lvl2pPr>
            <a:lvl3pPr marL="1086776" indent="0">
              <a:buNone/>
              <a:defRPr/>
            </a:lvl3pPr>
            <a:lvl4pPr marL="1630163" indent="0">
              <a:buNone/>
              <a:defRPr/>
            </a:lvl4pPr>
            <a:lvl5pPr marL="2173551" indent="0">
              <a:buNone/>
              <a:defRPr/>
            </a:lvl5pPr>
          </a:lstStyle>
          <a:p>
            <a:pPr lvl="0"/>
            <a:r>
              <a:rPr lang="en-US" dirty="0"/>
              <a:t> </a:t>
            </a:r>
          </a:p>
        </p:txBody>
      </p:sp>
      <p:sp>
        <p:nvSpPr>
          <p:cNvPr id="2" name="Title 1"/>
          <p:cNvSpPr>
            <a:spLocks noGrp="1"/>
          </p:cNvSpPr>
          <p:nvPr>
            <p:ph type="ctrTitle" hasCustomPrompt="1"/>
          </p:nvPr>
        </p:nvSpPr>
        <p:spPr bwMode="gray">
          <a:xfrm>
            <a:off x="256906" y="3759912"/>
            <a:ext cx="5686317" cy="886397"/>
          </a:xfrm>
        </p:spPr>
        <p:txBody>
          <a:bodyPr wrap="square" anchor="ctr" anchorCtr="0">
            <a:spAutoFit/>
          </a:bodyPr>
          <a:lstStyle>
            <a:lvl1pPr algn="l">
              <a:lnSpc>
                <a:spcPct val="80000"/>
              </a:lnSpc>
              <a:defRPr sz="3600" b="0" i="0" cap="all" baseline="0">
                <a:solidFill>
                  <a:schemeClr val="bg1"/>
                </a:solidFill>
                <a:effectLst/>
                <a:latin typeface="+mj-lt"/>
                <a:ea typeface="DIN Pro Black" charset="0"/>
                <a:cs typeface="DIN Pro Black" charset="0"/>
              </a:defRPr>
            </a:lvl1pPr>
          </a:lstStyle>
          <a:p>
            <a:r>
              <a:rPr lang="en-US" dirty="0"/>
              <a:t>Click to Add Presentation Title</a:t>
            </a:r>
          </a:p>
        </p:txBody>
      </p:sp>
      <p:sp>
        <p:nvSpPr>
          <p:cNvPr id="3" name="Subtitle 2"/>
          <p:cNvSpPr>
            <a:spLocks noGrp="1"/>
          </p:cNvSpPr>
          <p:nvPr>
            <p:ph type="subTitle" idx="1" hasCustomPrompt="1"/>
          </p:nvPr>
        </p:nvSpPr>
        <p:spPr bwMode="gray">
          <a:xfrm>
            <a:off x="256906" y="5001756"/>
            <a:ext cx="5686317" cy="246221"/>
          </a:xfrm>
        </p:spPr>
        <p:txBody>
          <a:bodyPr wrap="square" anchor="b">
            <a:spAutoFit/>
          </a:bodyPr>
          <a:lstStyle>
            <a:lvl1pPr marL="0" indent="0" algn="l">
              <a:lnSpc>
                <a:spcPct val="80000"/>
              </a:lnSpc>
              <a:spcBef>
                <a:spcPts val="0"/>
              </a:spcBef>
              <a:spcAft>
                <a:spcPts val="800"/>
              </a:spcAft>
              <a:buNone/>
              <a:defRPr sz="2000" b="0">
                <a:solidFill>
                  <a:schemeClr val="bg1"/>
                </a:solidFill>
                <a:effectLst/>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Add Presenter’s Name</a:t>
            </a:r>
          </a:p>
        </p:txBody>
      </p:sp>
      <p:sp>
        <p:nvSpPr>
          <p:cNvPr id="8" name="Text Placeholder 7"/>
          <p:cNvSpPr>
            <a:spLocks noGrp="1"/>
          </p:cNvSpPr>
          <p:nvPr>
            <p:ph type="body" sz="quarter" idx="10" hasCustomPrompt="1"/>
          </p:nvPr>
        </p:nvSpPr>
        <p:spPr bwMode="gray">
          <a:xfrm>
            <a:off x="256906" y="5282543"/>
            <a:ext cx="5686317" cy="221599"/>
          </a:xfrm>
        </p:spPr>
        <p:txBody>
          <a:bodyPr wrap="square" anchor="t">
            <a:spAutoFit/>
          </a:bodyPr>
          <a:lstStyle>
            <a:lvl1pPr marL="0" indent="0" algn="l">
              <a:buNone/>
              <a:defRPr sz="1600">
                <a:solidFill>
                  <a:schemeClr val="bg1"/>
                </a:solidFill>
                <a:effectLst/>
                <a:latin typeface="+mn-lt"/>
              </a:defRPr>
            </a:lvl1pPr>
            <a:lvl2pPr marL="455613"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Add Presenter’s Title</a:t>
            </a:r>
          </a:p>
        </p:txBody>
      </p:sp>
      <p:sp>
        <p:nvSpPr>
          <p:cNvPr id="11" name="Text Placeholder 9"/>
          <p:cNvSpPr>
            <a:spLocks noGrp="1"/>
          </p:cNvSpPr>
          <p:nvPr>
            <p:ph type="body" sz="quarter" idx="13" hasCustomPrompt="1"/>
          </p:nvPr>
        </p:nvSpPr>
        <p:spPr bwMode="gray">
          <a:xfrm>
            <a:off x="256906" y="5793137"/>
            <a:ext cx="2242645" cy="193899"/>
          </a:xfrm>
        </p:spPr>
        <p:txBody>
          <a:bodyPr wrap="square">
            <a:spAutoFit/>
          </a:bodyPr>
          <a:lstStyle>
            <a:lvl1pPr marL="0" indent="0" algn="l">
              <a:buFontTx/>
              <a:buNone/>
              <a:defRPr sz="1400">
                <a:solidFill>
                  <a:schemeClr val="bg1"/>
                </a:solidFill>
                <a:effectLst/>
                <a:latin typeface="+mn-lt"/>
              </a:defRPr>
            </a:lvl1pPr>
            <a:lvl2pPr marL="455613" indent="0">
              <a:buFontTx/>
              <a:buNone/>
              <a:defRPr sz="1500">
                <a:solidFill>
                  <a:schemeClr val="bg1"/>
                </a:solidFill>
                <a:latin typeface="Arial Narrow" pitchFamily="34" charset="0"/>
              </a:defRPr>
            </a:lvl2pPr>
            <a:lvl3pPr marL="914400" indent="0">
              <a:buFontTx/>
              <a:buNone/>
              <a:defRPr sz="1500">
                <a:solidFill>
                  <a:schemeClr val="bg1"/>
                </a:solidFill>
                <a:latin typeface="Arial Narrow" pitchFamily="34" charset="0"/>
              </a:defRPr>
            </a:lvl3pPr>
            <a:lvl4pPr marL="1371600" indent="0">
              <a:buFontTx/>
              <a:buNone/>
              <a:defRPr sz="1500">
                <a:solidFill>
                  <a:schemeClr val="bg1"/>
                </a:solidFill>
                <a:latin typeface="Arial Narrow" pitchFamily="34" charset="0"/>
              </a:defRPr>
            </a:lvl4pPr>
            <a:lvl5pPr marL="1828800" indent="0">
              <a:buFontTx/>
              <a:buNone/>
              <a:defRPr sz="1500">
                <a:solidFill>
                  <a:schemeClr val="bg1"/>
                </a:solidFill>
                <a:latin typeface="Arial Narrow" pitchFamily="34" charset="0"/>
              </a:defRPr>
            </a:lvl5pPr>
          </a:lstStyle>
          <a:p>
            <a:pPr lvl="0"/>
            <a:r>
              <a:rPr lang="en-US" dirty="0"/>
              <a:t>Click to Add Date</a:t>
            </a:r>
          </a:p>
        </p:txBody>
      </p:sp>
    </p:spTree>
    <p:extLst>
      <p:ext uri="{BB962C8B-B14F-4D97-AF65-F5344CB8AC3E}">
        <p14:creationId xmlns:p14="http://schemas.microsoft.com/office/powerpoint/2010/main" val="28928431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losing Slide">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87755" y="2493034"/>
            <a:ext cx="4818089" cy="1874520"/>
          </a:xfrm>
          <a:prstGeom prst="rect">
            <a:avLst/>
          </a:prstGeom>
        </p:spPr>
      </p:pic>
    </p:spTree>
    <p:extLst>
      <p:ext uri="{BB962C8B-B14F-4D97-AF65-F5344CB8AC3E}">
        <p14:creationId xmlns:p14="http://schemas.microsoft.com/office/powerpoint/2010/main" val="23472553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Accent Color Slide Options">
    <p:bg>
      <p:bgPr>
        <a:solidFill>
          <a:srgbClr val="000000"/>
        </a:solidFill>
        <a:effectLst/>
      </p:bgPr>
    </p:bg>
    <p:spTree>
      <p:nvGrpSpPr>
        <p:cNvPr id="1" name=""/>
        <p:cNvGrpSpPr/>
        <p:nvPr/>
      </p:nvGrpSpPr>
      <p:grpSpPr>
        <a:xfrm>
          <a:off x="0" y="0"/>
          <a:ext cx="0" cy="0"/>
          <a:chOff x="0" y="0"/>
          <a:chExt cx="0" cy="0"/>
        </a:xfrm>
      </p:grpSpPr>
      <p:sp>
        <p:nvSpPr>
          <p:cNvPr id="2" name="TextBox 1"/>
          <p:cNvSpPr txBox="1"/>
          <p:nvPr/>
        </p:nvSpPr>
        <p:spPr>
          <a:xfrm>
            <a:off x="858994" y="1505405"/>
            <a:ext cx="10474021" cy="3847207"/>
          </a:xfrm>
          <a:prstGeom prst="rect">
            <a:avLst/>
          </a:prstGeom>
          <a:noFill/>
        </p:spPr>
        <p:txBody>
          <a:bodyPr wrap="none" lIns="0" tIns="0" rIns="0" bIns="0" rtlCol="0" anchor="ctr">
            <a:spAutoFit/>
          </a:bodyPr>
          <a:lstStyle/>
          <a:p>
            <a:pPr algn="ctr"/>
            <a:r>
              <a:rPr lang="en-US" sz="12500" dirty="0">
                <a:solidFill>
                  <a:schemeClr val="bg1"/>
                </a:solidFill>
              </a:rPr>
              <a:t>Accent Color</a:t>
            </a:r>
            <a:br>
              <a:rPr lang="en-US" sz="12500" dirty="0">
                <a:solidFill>
                  <a:schemeClr val="bg1"/>
                </a:solidFill>
              </a:rPr>
            </a:br>
            <a:r>
              <a:rPr lang="en-US" sz="12500" dirty="0">
                <a:solidFill>
                  <a:schemeClr val="bg1"/>
                </a:solidFill>
              </a:rPr>
              <a:t>Slide Options</a:t>
            </a:r>
          </a:p>
        </p:txBody>
      </p:sp>
    </p:spTree>
    <p:extLst>
      <p:ext uri="{BB962C8B-B14F-4D97-AF65-F5344CB8AC3E}">
        <p14:creationId xmlns:p14="http://schemas.microsoft.com/office/powerpoint/2010/main" val="340328548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lue Block &amp; Content">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65023"/>
          <a:stretch/>
        </p:blipFill>
        <p:spPr>
          <a:xfrm>
            <a:off x="0" y="-1"/>
            <a:ext cx="4262664" cy="6858000"/>
          </a:xfrm>
          <a:prstGeom prst="rect">
            <a:avLst/>
          </a:prstGeom>
        </p:spPr>
      </p:pic>
      <p:sp>
        <p:nvSpPr>
          <p:cNvPr id="10" name="Content Placeholder 3"/>
          <p:cNvSpPr>
            <a:spLocks noGrp="1"/>
          </p:cNvSpPr>
          <p:nvPr>
            <p:ph sz="half" idx="2" hasCustomPrompt="1"/>
          </p:nvPr>
        </p:nvSpPr>
        <p:spPr>
          <a:xfrm>
            <a:off x="4690872" y="777240"/>
            <a:ext cx="7082577" cy="5477256"/>
          </a:xfrm>
        </p:spPr>
        <p:txBody>
          <a:bodyPr anchor="ctr">
            <a:normAutofit/>
          </a:bodyPr>
          <a:lstStyle>
            <a:lvl1pPr>
              <a:buClr>
                <a:schemeClr val="tx1"/>
              </a:buClr>
              <a:defRPr sz="2200">
                <a:solidFill>
                  <a:schemeClr val="tx1"/>
                </a:solidFill>
              </a:defRPr>
            </a:lvl1pPr>
            <a:lvl2pPr>
              <a:buClr>
                <a:schemeClr val="tx1">
                  <a:lumMod val="75000"/>
                </a:schemeClr>
              </a:buClr>
              <a:defRPr sz="2000">
                <a:solidFill>
                  <a:schemeClr val="tx1"/>
                </a:solidFill>
              </a:defRPr>
            </a:lvl2pPr>
            <a:lvl3pPr>
              <a:buClr>
                <a:schemeClr val="tx1">
                  <a:lumMod val="75000"/>
                </a:schemeClr>
              </a:buClr>
              <a:defRPr sz="1800">
                <a:solidFill>
                  <a:schemeClr val="tx1"/>
                </a:solidFill>
              </a:defRPr>
            </a:lvl3pPr>
            <a:lvl4pPr>
              <a:buClr>
                <a:schemeClr val="tx1">
                  <a:lumMod val="75000"/>
                </a:schemeClr>
              </a:buClr>
              <a:defRPr sz="1600" baseline="0">
                <a:solidFill>
                  <a:schemeClr val="tx1"/>
                </a:solidFill>
              </a:defRPr>
            </a:lvl4pPr>
            <a:lvl5pPr>
              <a:buClr>
                <a:schemeClr val="tx1">
                  <a:lumMod val="75000"/>
                </a:schemeClr>
              </a:buClr>
              <a:defRPr sz="1400">
                <a:solidFill>
                  <a:schemeClr val="tx1"/>
                </a:solidFill>
              </a:defRPr>
            </a:lvl5pPr>
            <a:lvl6pPr>
              <a:defRPr sz="1800"/>
            </a:lvl6pPr>
            <a:lvl7pPr>
              <a:defRPr sz="1800"/>
            </a:lvl7pPr>
            <a:lvl8pPr>
              <a:defRPr sz="1800"/>
            </a:lvl8pPr>
            <a:lvl9pPr>
              <a:defRPr sz="18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7"/>
          <p:cNvSpPr>
            <a:spLocks noGrp="1"/>
          </p:cNvSpPr>
          <p:nvPr>
            <p:ph type="title" hasCustomPrompt="1"/>
          </p:nvPr>
        </p:nvSpPr>
        <p:spPr bwMode="gray">
          <a:xfrm>
            <a:off x="429768" y="2984468"/>
            <a:ext cx="3273552" cy="886397"/>
          </a:xfrm>
        </p:spPr>
        <p:txBody>
          <a:bodyPr anchor="ctr">
            <a:spAutoFit/>
          </a:bodyPr>
          <a:lstStyle>
            <a:lvl1pPr>
              <a:lnSpc>
                <a:spcPct val="80000"/>
              </a:lnSpc>
              <a:defRPr sz="3600" cap="all" baseline="0">
                <a:solidFill>
                  <a:schemeClr val="bg1"/>
                </a:solidFill>
              </a:defRPr>
            </a:lvl1pPr>
          </a:lstStyle>
          <a:p>
            <a:r>
              <a:rPr lang="en-US" dirty="0"/>
              <a:t>Click to add title</a:t>
            </a:r>
          </a:p>
        </p:txBody>
      </p:sp>
      <p:sp>
        <p:nvSpPr>
          <p:cNvPr id="7" name="Rectangle 6"/>
          <p:cNvSpPr txBox="1">
            <a:spLocks noChangeArrowheads="1"/>
          </p:cNvSpPr>
          <p:nvPr/>
        </p:nvSpPr>
        <p:spPr bwMode="auto">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tx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mn-lt"/>
              <a:ea typeface="MS PGothic" pitchFamily="34" charset="-128"/>
              <a:cs typeface="+mn-cs"/>
            </a:endParaRP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67460" y="312672"/>
            <a:ext cx="856680" cy="332728"/>
          </a:xfrm>
          <a:prstGeom prst="rect">
            <a:avLst/>
          </a:prstGeom>
        </p:spPr>
      </p:pic>
    </p:spTree>
    <p:extLst>
      <p:ext uri="{BB962C8B-B14F-4D97-AF65-F5344CB8AC3E}">
        <p14:creationId xmlns:p14="http://schemas.microsoft.com/office/powerpoint/2010/main" val="1962315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Blue Divide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1"/>
            <a:ext cx="12187065" cy="6858000"/>
          </a:xfrm>
          <a:prstGeom prst="rect">
            <a:avLst/>
          </a:prstGeom>
        </p:spPr>
      </p:pic>
      <p:sp>
        <p:nvSpPr>
          <p:cNvPr id="22" name="Title 21"/>
          <p:cNvSpPr>
            <a:spLocks noGrp="1"/>
          </p:cNvSpPr>
          <p:nvPr>
            <p:ph type="title" hasCustomPrompt="1"/>
          </p:nvPr>
        </p:nvSpPr>
        <p:spPr bwMode="gray">
          <a:xfrm>
            <a:off x="384048" y="3133535"/>
            <a:ext cx="10186416" cy="590931"/>
          </a:xfrm>
        </p:spPr>
        <p:txBody>
          <a:bodyPr>
            <a:spAutoFit/>
          </a:bodyPr>
          <a:lstStyle>
            <a:lvl1pPr algn="l">
              <a:lnSpc>
                <a:spcPct val="80000"/>
              </a:lnSpc>
              <a:defRPr sz="4800" baseline="0">
                <a:solidFill>
                  <a:schemeClr val="bg1"/>
                </a:solidFill>
                <a:latin typeface="+mn-lt"/>
              </a:defRPr>
            </a:lvl1pPr>
          </a:lstStyle>
          <a:p>
            <a:r>
              <a:rPr lang="en-US" dirty="0"/>
              <a:t>Click to add divider title</a:t>
            </a:r>
          </a:p>
        </p:txBody>
      </p:sp>
      <p:sp>
        <p:nvSpPr>
          <p:cNvPr id="6" name="Rectangle 6"/>
          <p:cNvSpPr txBox="1">
            <a:spLocks noChangeArrowheads="1"/>
          </p:cNvSpPr>
          <p:nvPr/>
        </p:nvSpPr>
        <p:spPr bwMode="gray">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bg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bg1"/>
              </a:solidFill>
              <a:effectLst/>
              <a:uLnTx/>
              <a:uFillTx/>
              <a:latin typeface="+mn-lt"/>
              <a:ea typeface="MS PGothic" pitchFamily="34" charset="-128"/>
              <a:cs typeface="+mn-cs"/>
            </a:endParaRP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67459" y="312673"/>
            <a:ext cx="860651" cy="334270"/>
          </a:xfrm>
          <a:prstGeom prst="rect">
            <a:avLst/>
          </a:prstGeom>
        </p:spPr>
      </p:pic>
    </p:spTree>
    <p:extLst>
      <p:ext uri="{BB962C8B-B14F-4D97-AF65-F5344CB8AC3E}">
        <p14:creationId xmlns:p14="http://schemas.microsoft.com/office/powerpoint/2010/main" val="3692410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Blue Number Divider">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1"/>
            <a:ext cx="12187065" cy="6858000"/>
          </a:xfrm>
          <a:prstGeom prst="rect">
            <a:avLst/>
          </a:prstGeom>
        </p:spPr>
      </p:pic>
      <p:sp>
        <p:nvSpPr>
          <p:cNvPr id="8" name="Rectangle 6"/>
          <p:cNvSpPr txBox="1">
            <a:spLocks noChangeArrowheads="1"/>
          </p:cNvSpPr>
          <p:nvPr/>
        </p:nvSpPr>
        <p:spPr bwMode="gray">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bg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bg1"/>
              </a:solidFill>
              <a:effectLst/>
              <a:uLnTx/>
              <a:uFillTx/>
              <a:latin typeface="+mn-lt"/>
              <a:ea typeface="MS PGothic" pitchFamily="34" charset="-128"/>
              <a:cs typeface="+mn-cs"/>
            </a:endParaRPr>
          </a:p>
        </p:txBody>
      </p:sp>
      <p:sp>
        <p:nvSpPr>
          <p:cNvPr id="3" name="Rectangle 2"/>
          <p:cNvSpPr/>
          <p:nvPr userDrawn="1"/>
        </p:nvSpPr>
        <p:spPr bwMode="gray">
          <a:xfrm>
            <a:off x="1482571" y="2780115"/>
            <a:ext cx="10709429" cy="13081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Oval 5"/>
          <p:cNvSpPr/>
          <p:nvPr userDrawn="1"/>
        </p:nvSpPr>
        <p:spPr bwMode="gray">
          <a:xfrm>
            <a:off x="437477" y="2590309"/>
            <a:ext cx="1691925" cy="1687739"/>
          </a:xfrm>
          <a:prstGeom prst="ellipse">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b="0" dirty="0">
              <a:solidFill>
                <a:schemeClr val="bg1"/>
              </a:solidFill>
              <a:latin typeface="+mn-lt"/>
              <a:ea typeface="Arial" charset="0"/>
              <a:cs typeface="Arial" charset="0"/>
            </a:endParaRPr>
          </a:p>
        </p:txBody>
      </p:sp>
      <p:sp>
        <p:nvSpPr>
          <p:cNvPr id="5" name="Text Placeholder 4"/>
          <p:cNvSpPr>
            <a:spLocks noGrp="1"/>
          </p:cNvSpPr>
          <p:nvPr>
            <p:ph type="body" sz="quarter" idx="10" hasCustomPrompt="1"/>
          </p:nvPr>
        </p:nvSpPr>
        <p:spPr bwMode="gray">
          <a:xfrm>
            <a:off x="815750" y="3122194"/>
            <a:ext cx="916668" cy="914400"/>
          </a:xfrm>
        </p:spPr>
        <p:txBody>
          <a:bodyPr anchor="ctr"/>
          <a:lstStyle>
            <a:lvl1pPr marL="0" indent="0" algn="ctr">
              <a:buNone/>
              <a:defRPr sz="9600" b="0">
                <a:solidFill>
                  <a:schemeClr val="bg1"/>
                </a:solidFill>
                <a:latin typeface="+mn-lt"/>
              </a:defRPr>
            </a:lvl1pPr>
            <a:lvl5pPr marL="1828800" indent="0">
              <a:buNone/>
              <a:defRPr/>
            </a:lvl5pPr>
          </a:lstStyle>
          <a:p>
            <a:pPr lvl="0"/>
            <a:r>
              <a:rPr lang="en-US" dirty="0"/>
              <a:t>#</a:t>
            </a:r>
          </a:p>
        </p:txBody>
      </p:sp>
      <p:sp>
        <p:nvSpPr>
          <p:cNvPr id="9" name="Title 1"/>
          <p:cNvSpPr>
            <a:spLocks noGrp="1"/>
          </p:cNvSpPr>
          <p:nvPr>
            <p:ph type="ctrTitle" hasCustomPrompt="1"/>
          </p:nvPr>
        </p:nvSpPr>
        <p:spPr>
          <a:xfrm>
            <a:off x="2517817" y="3233278"/>
            <a:ext cx="9319456" cy="517065"/>
          </a:xfrm>
        </p:spPr>
        <p:txBody>
          <a:bodyPr wrap="square" anchor="ctr" anchorCtr="0">
            <a:spAutoFit/>
          </a:bodyPr>
          <a:lstStyle>
            <a:lvl1pPr>
              <a:lnSpc>
                <a:spcPct val="80000"/>
              </a:lnSpc>
              <a:defRPr sz="4200" b="0" i="0" cap="all" baseline="0">
                <a:solidFill>
                  <a:schemeClr val="tx1"/>
                </a:solidFill>
                <a:effectLst/>
                <a:latin typeface="+mn-lt"/>
                <a:ea typeface="DIN Pro Black" charset="0"/>
                <a:cs typeface="DIN Pro Black" charset="0"/>
              </a:defRPr>
            </a:lvl1pPr>
          </a:lstStyle>
          <a:p>
            <a:r>
              <a:rPr lang="en-US" dirty="0"/>
              <a:t>Click to add divider Title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67459" y="312673"/>
            <a:ext cx="860651" cy="334270"/>
          </a:xfrm>
          <a:prstGeom prst="rect">
            <a:avLst/>
          </a:prstGeom>
        </p:spPr>
      </p:pic>
    </p:spTree>
    <p:extLst>
      <p:ext uri="{BB962C8B-B14F-4D97-AF65-F5344CB8AC3E}">
        <p14:creationId xmlns:p14="http://schemas.microsoft.com/office/powerpoint/2010/main" val="23024727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Light Blue Block &amp; Conten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65023"/>
          <a:stretch/>
        </p:blipFill>
        <p:spPr>
          <a:xfrm>
            <a:off x="0" y="-1"/>
            <a:ext cx="4262664" cy="6858000"/>
          </a:xfrm>
          <a:prstGeom prst="rect">
            <a:avLst/>
          </a:prstGeom>
        </p:spPr>
      </p:pic>
      <p:sp>
        <p:nvSpPr>
          <p:cNvPr id="10" name="Content Placeholder 3"/>
          <p:cNvSpPr>
            <a:spLocks noGrp="1"/>
          </p:cNvSpPr>
          <p:nvPr>
            <p:ph sz="half" idx="2" hasCustomPrompt="1"/>
          </p:nvPr>
        </p:nvSpPr>
        <p:spPr>
          <a:xfrm>
            <a:off x="4690872" y="777240"/>
            <a:ext cx="7082577" cy="5477256"/>
          </a:xfrm>
        </p:spPr>
        <p:txBody>
          <a:bodyPr anchor="ctr">
            <a:normAutofit/>
          </a:bodyPr>
          <a:lstStyle>
            <a:lvl1pPr>
              <a:buClr>
                <a:schemeClr val="tx1"/>
              </a:buClr>
              <a:defRPr sz="2200">
                <a:solidFill>
                  <a:schemeClr val="tx1"/>
                </a:solidFill>
              </a:defRPr>
            </a:lvl1pPr>
            <a:lvl2pPr>
              <a:buClr>
                <a:schemeClr val="tx1">
                  <a:lumMod val="75000"/>
                </a:schemeClr>
              </a:buClr>
              <a:defRPr sz="2000">
                <a:solidFill>
                  <a:schemeClr val="tx1"/>
                </a:solidFill>
              </a:defRPr>
            </a:lvl2pPr>
            <a:lvl3pPr>
              <a:buClr>
                <a:schemeClr val="tx1">
                  <a:lumMod val="75000"/>
                </a:schemeClr>
              </a:buClr>
              <a:defRPr sz="1800">
                <a:solidFill>
                  <a:schemeClr val="tx1"/>
                </a:solidFill>
              </a:defRPr>
            </a:lvl3pPr>
            <a:lvl4pPr>
              <a:buClr>
                <a:schemeClr val="tx1">
                  <a:lumMod val="75000"/>
                </a:schemeClr>
              </a:buClr>
              <a:defRPr sz="1600" baseline="0">
                <a:solidFill>
                  <a:schemeClr val="tx1"/>
                </a:solidFill>
              </a:defRPr>
            </a:lvl4pPr>
            <a:lvl5pPr>
              <a:buClr>
                <a:schemeClr val="tx1">
                  <a:lumMod val="75000"/>
                </a:schemeClr>
              </a:buClr>
              <a:defRPr sz="1400">
                <a:solidFill>
                  <a:schemeClr val="tx1"/>
                </a:solidFill>
              </a:defRPr>
            </a:lvl5pPr>
            <a:lvl6pPr>
              <a:defRPr sz="1800"/>
            </a:lvl6pPr>
            <a:lvl7pPr>
              <a:defRPr sz="1800"/>
            </a:lvl7pPr>
            <a:lvl8pPr>
              <a:defRPr sz="1800"/>
            </a:lvl8pPr>
            <a:lvl9pPr>
              <a:defRPr sz="18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7"/>
          <p:cNvSpPr>
            <a:spLocks noGrp="1"/>
          </p:cNvSpPr>
          <p:nvPr>
            <p:ph type="title" hasCustomPrompt="1"/>
          </p:nvPr>
        </p:nvSpPr>
        <p:spPr bwMode="gray">
          <a:xfrm>
            <a:off x="429768" y="2984468"/>
            <a:ext cx="3273552" cy="886397"/>
          </a:xfrm>
        </p:spPr>
        <p:txBody>
          <a:bodyPr anchor="ctr">
            <a:spAutoFit/>
          </a:bodyPr>
          <a:lstStyle>
            <a:lvl1pPr>
              <a:lnSpc>
                <a:spcPct val="80000"/>
              </a:lnSpc>
              <a:defRPr sz="3600" cap="all" baseline="0">
                <a:solidFill>
                  <a:schemeClr val="bg1"/>
                </a:solidFill>
              </a:defRPr>
            </a:lvl1pPr>
          </a:lstStyle>
          <a:p>
            <a:r>
              <a:rPr lang="en-US" dirty="0"/>
              <a:t>Click to add title</a:t>
            </a:r>
          </a:p>
        </p:txBody>
      </p:sp>
      <p:sp>
        <p:nvSpPr>
          <p:cNvPr id="7" name="Rectangle 6"/>
          <p:cNvSpPr txBox="1">
            <a:spLocks noChangeArrowheads="1"/>
          </p:cNvSpPr>
          <p:nvPr/>
        </p:nvSpPr>
        <p:spPr bwMode="auto">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tx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mn-lt"/>
              <a:ea typeface="MS PGothic" pitchFamily="34" charset="-128"/>
              <a:cs typeface="+mn-cs"/>
            </a:endParaRP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67460" y="312672"/>
            <a:ext cx="856680" cy="332728"/>
          </a:xfrm>
          <a:prstGeom prst="rect">
            <a:avLst/>
          </a:prstGeom>
        </p:spPr>
      </p:pic>
    </p:spTree>
    <p:extLst>
      <p:ext uri="{BB962C8B-B14F-4D97-AF65-F5344CB8AC3E}">
        <p14:creationId xmlns:p14="http://schemas.microsoft.com/office/powerpoint/2010/main" val="392453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Light Blue Divide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1"/>
            <a:ext cx="12187065" cy="6858000"/>
          </a:xfrm>
          <a:prstGeom prst="rect">
            <a:avLst/>
          </a:prstGeom>
        </p:spPr>
      </p:pic>
      <p:sp>
        <p:nvSpPr>
          <p:cNvPr id="22" name="Title 21"/>
          <p:cNvSpPr>
            <a:spLocks noGrp="1"/>
          </p:cNvSpPr>
          <p:nvPr>
            <p:ph type="title" hasCustomPrompt="1"/>
          </p:nvPr>
        </p:nvSpPr>
        <p:spPr bwMode="gray">
          <a:xfrm>
            <a:off x="384048" y="3133535"/>
            <a:ext cx="10186416" cy="590931"/>
          </a:xfrm>
          <a:noFill/>
        </p:spPr>
        <p:txBody>
          <a:bodyPr>
            <a:spAutoFit/>
          </a:bodyPr>
          <a:lstStyle>
            <a:lvl1pPr algn="l">
              <a:lnSpc>
                <a:spcPct val="80000"/>
              </a:lnSpc>
              <a:defRPr sz="4800">
                <a:solidFill>
                  <a:schemeClr val="bg1"/>
                </a:solidFill>
                <a:latin typeface="+mn-lt"/>
              </a:defRPr>
            </a:lvl1pPr>
          </a:lstStyle>
          <a:p>
            <a:r>
              <a:rPr lang="en-US" dirty="0"/>
              <a:t>Click to add divider title</a:t>
            </a:r>
          </a:p>
        </p:txBody>
      </p:sp>
      <p:sp>
        <p:nvSpPr>
          <p:cNvPr id="6" name="Rectangle 6"/>
          <p:cNvSpPr txBox="1">
            <a:spLocks noChangeArrowheads="1"/>
          </p:cNvSpPr>
          <p:nvPr/>
        </p:nvSpPr>
        <p:spPr bwMode="gray">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bg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bg1"/>
              </a:solidFill>
              <a:effectLst/>
              <a:uLnTx/>
              <a:uFillTx/>
              <a:latin typeface="+mn-lt"/>
              <a:ea typeface="MS PGothic" pitchFamily="34" charset="-128"/>
              <a:cs typeface="+mn-cs"/>
            </a:endParaRP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67459" y="312673"/>
            <a:ext cx="860651" cy="334270"/>
          </a:xfrm>
          <a:prstGeom prst="rect">
            <a:avLst/>
          </a:prstGeom>
        </p:spPr>
      </p:pic>
    </p:spTree>
    <p:extLst>
      <p:ext uri="{BB962C8B-B14F-4D97-AF65-F5344CB8AC3E}">
        <p14:creationId xmlns:p14="http://schemas.microsoft.com/office/powerpoint/2010/main" val="1414023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Light Blue Number Divider">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1"/>
            <a:ext cx="12187065" cy="6858000"/>
          </a:xfrm>
          <a:prstGeom prst="rect">
            <a:avLst/>
          </a:prstGeom>
        </p:spPr>
      </p:pic>
      <p:sp>
        <p:nvSpPr>
          <p:cNvPr id="8" name="Rectangle 6"/>
          <p:cNvSpPr txBox="1">
            <a:spLocks noChangeArrowheads="1"/>
          </p:cNvSpPr>
          <p:nvPr/>
        </p:nvSpPr>
        <p:spPr bwMode="gray">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bg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bg1"/>
              </a:solidFill>
              <a:effectLst/>
              <a:uLnTx/>
              <a:uFillTx/>
              <a:latin typeface="+mn-lt"/>
              <a:ea typeface="MS PGothic" pitchFamily="34" charset="-128"/>
              <a:cs typeface="+mn-cs"/>
            </a:endParaRPr>
          </a:p>
        </p:txBody>
      </p:sp>
      <p:sp>
        <p:nvSpPr>
          <p:cNvPr id="3" name="Rectangle 2"/>
          <p:cNvSpPr/>
          <p:nvPr userDrawn="1"/>
        </p:nvSpPr>
        <p:spPr bwMode="gray">
          <a:xfrm>
            <a:off x="1482571" y="2780115"/>
            <a:ext cx="10709429" cy="13081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Oval 5"/>
          <p:cNvSpPr/>
          <p:nvPr userDrawn="1"/>
        </p:nvSpPr>
        <p:spPr bwMode="gray">
          <a:xfrm>
            <a:off x="437477" y="2590309"/>
            <a:ext cx="1691925" cy="1687739"/>
          </a:xfrm>
          <a:prstGeom prst="ellipse">
            <a:avLst/>
          </a:prstGeom>
          <a:solidFill>
            <a:schemeClr val="accent2"/>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b="0" dirty="0">
              <a:solidFill>
                <a:schemeClr val="bg1"/>
              </a:solidFill>
              <a:latin typeface="+mn-lt"/>
              <a:ea typeface="Arial" charset="0"/>
              <a:cs typeface="Arial" charset="0"/>
            </a:endParaRPr>
          </a:p>
        </p:txBody>
      </p:sp>
      <p:sp>
        <p:nvSpPr>
          <p:cNvPr id="5" name="Text Placeholder 4"/>
          <p:cNvSpPr>
            <a:spLocks noGrp="1"/>
          </p:cNvSpPr>
          <p:nvPr>
            <p:ph type="body" sz="quarter" idx="10" hasCustomPrompt="1"/>
          </p:nvPr>
        </p:nvSpPr>
        <p:spPr bwMode="gray">
          <a:xfrm>
            <a:off x="815750" y="3122194"/>
            <a:ext cx="916668" cy="914400"/>
          </a:xfrm>
        </p:spPr>
        <p:txBody>
          <a:bodyPr anchor="ctr"/>
          <a:lstStyle>
            <a:lvl1pPr marL="0" indent="0" algn="ctr">
              <a:buNone/>
              <a:defRPr sz="9600" b="0">
                <a:solidFill>
                  <a:schemeClr val="bg1"/>
                </a:solidFill>
                <a:latin typeface="+mn-lt"/>
              </a:defRPr>
            </a:lvl1pPr>
            <a:lvl5pPr marL="1828800" indent="0">
              <a:buNone/>
              <a:defRPr/>
            </a:lvl5pPr>
          </a:lstStyle>
          <a:p>
            <a:pPr lvl="0"/>
            <a:r>
              <a:rPr lang="en-US" dirty="0"/>
              <a:t>#</a:t>
            </a:r>
          </a:p>
        </p:txBody>
      </p:sp>
      <p:sp>
        <p:nvSpPr>
          <p:cNvPr id="9" name="Title 1"/>
          <p:cNvSpPr>
            <a:spLocks noGrp="1"/>
          </p:cNvSpPr>
          <p:nvPr>
            <p:ph type="ctrTitle" hasCustomPrompt="1"/>
          </p:nvPr>
        </p:nvSpPr>
        <p:spPr>
          <a:xfrm>
            <a:off x="2517817" y="3233278"/>
            <a:ext cx="9319456" cy="517065"/>
          </a:xfrm>
        </p:spPr>
        <p:txBody>
          <a:bodyPr wrap="square" anchor="ctr" anchorCtr="0">
            <a:spAutoFit/>
          </a:bodyPr>
          <a:lstStyle>
            <a:lvl1pPr>
              <a:lnSpc>
                <a:spcPct val="80000"/>
              </a:lnSpc>
              <a:defRPr sz="4200" b="0" i="0" cap="all" baseline="0">
                <a:solidFill>
                  <a:schemeClr val="tx1"/>
                </a:solidFill>
                <a:effectLst/>
                <a:latin typeface="+mn-lt"/>
                <a:ea typeface="DIN Pro Black" charset="0"/>
                <a:cs typeface="DIN Pro Black" charset="0"/>
              </a:defRPr>
            </a:lvl1pPr>
          </a:lstStyle>
          <a:p>
            <a:r>
              <a:rPr lang="en-US" dirty="0"/>
              <a:t>Click to add divider Title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67459" y="312673"/>
            <a:ext cx="860651" cy="334270"/>
          </a:xfrm>
          <a:prstGeom prst="rect">
            <a:avLst/>
          </a:prstGeom>
        </p:spPr>
      </p:pic>
    </p:spTree>
    <p:extLst>
      <p:ext uri="{BB962C8B-B14F-4D97-AF65-F5344CB8AC3E}">
        <p14:creationId xmlns:p14="http://schemas.microsoft.com/office/powerpoint/2010/main" val="25900481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Orange Block &amp; Conten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65023"/>
          <a:stretch/>
        </p:blipFill>
        <p:spPr>
          <a:xfrm>
            <a:off x="0" y="-1"/>
            <a:ext cx="4262664" cy="6858000"/>
          </a:xfrm>
          <a:prstGeom prst="rect">
            <a:avLst/>
          </a:prstGeom>
        </p:spPr>
      </p:pic>
      <p:sp>
        <p:nvSpPr>
          <p:cNvPr id="10" name="Content Placeholder 3"/>
          <p:cNvSpPr>
            <a:spLocks noGrp="1"/>
          </p:cNvSpPr>
          <p:nvPr>
            <p:ph sz="half" idx="2" hasCustomPrompt="1"/>
          </p:nvPr>
        </p:nvSpPr>
        <p:spPr>
          <a:xfrm>
            <a:off x="4690872" y="777240"/>
            <a:ext cx="7082577" cy="5477256"/>
          </a:xfrm>
        </p:spPr>
        <p:txBody>
          <a:bodyPr anchor="ctr">
            <a:normAutofit/>
          </a:bodyPr>
          <a:lstStyle>
            <a:lvl1pPr>
              <a:buClr>
                <a:schemeClr val="tx1"/>
              </a:buClr>
              <a:defRPr sz="2200">
                <a:solidFill>
                  <a:schemeClr val="tx1"/>
                </a:solidFill>
              </a:defRPr>
            </a:lvl1pPr>
            <a:lvl2pPr>
              <a:buClr>
                <a:schemeClr val="tx1">
                  <a:lumMod val="75000"/>
                </a:schemeClr>
              </a:buClr>
              <a:defRPr sz="2000">
                <a:solidFill>
                  <a:schemeClr val="tx1"/>
                </a:solidFill>
              </a:defRPr>
            </a:lvl2pPr>
            <a:lvl3pPr>
              <a:buClr>
                <a:schemeClr val="tx1">
                  <a:lumMod val="75000"/>
                </a:schemeClr>
              </a:buClr>
              <a:defRPr sz="1800">
                <a:solidFill>
                  <a:schemeClr val="tx1"/>
                </a:solidFill>
              </a:defRPr>
            </a:lvl3pPr>
            <a:lvl4pPr>
              <a:buClr>
                <a:schemeClr val="tx1">
                  <a:lumMod val="75000"/>
                </a:schemeClr>
              </a:buClr>
              <a:defRPr sz="1600" baseline="0">
                <a:solidFill>
                  <a:schemeClr val="tx1"/>
                </a:solidFill>
              </a:defRPr>
            </a:lvl4pPr>
            <a:lvl5pPr>
              <a:buClr>
                <a:schemeClr val="tx1">
                  <a:lumMod val="75000"/>
                </a:schemeClr>
              </a:buClr>
              <a:defRPr sz="1400">
                <a:solidFill>
                  <a:schemeClr val="tx1"/>
                </a:solidFill>
              </a:defRPr>
            </a:lvl5pPr>
            <a:lvl6pPr>
              <a:defRPr sz="1800"/>
            </a:lvl6pPr>
            <a:lvl7pPr>
              <a:defRPr sz="1800"/>
            </a:lvl7pPr>
            <a:lvl8pPr>
              <a:defRPr sz="1800"/>
            </a:lvl8pPr>
            <a:lvl9pPr>
              <a:defRPr sz="18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7"/>
          <p:cNvSpPr>
            <a:spLocks noGrp="1"/>
          </p:cNvSpPr>
          <p:nvPr>
            <p:ph type="title" hasCustomPrompt="1"/>
          </p:nvPr>
        </p:nvSpPr>
        <p:spPr bwMode="gray">
          <a:xfrm>
            <a:off x="429768" y="2984468"/>
            <a:ext cx="3273552" cy="886397"/>
          </a:xfrm>
        </p:spPr>
        <p:txBody>
          <a:bodyPr anchor="ctr">
            <a:spAutoFit/>
          </a:bodyPr>
          <a:lstStyle>
            <a:lvl1pPr>
              <a:lnSpc>
                <a:spcPct val="80000"/>
              </a:lnSpc>
              <a:defRPr sz="3600" cap="all" baseline="0">
                <a:solidFill>
                  <a:schemeClr val="bg1"/>
                </a:solidFill>
              </a:defRPr>
            </a:lvl1pPr>
          </a:lstStyle>
          <a:p>
            <a:r>
              <a:rPr lang="en-US" dirty="0"/>
              <a:t>Click to add title</a:t>
            </a:r>
          </a:p>
        </p:txBody>
      </p:sp>
      <p:sp>
        <p:nvSpPr>
          <p:cNvPr id="7" name="Rectangle 6"/>
          <p:cNvSpPr txBox="1">
            <a:spLocks noChangeArrowheads="1"/>
          </p:cNvSpPr>
          <p:nvPr/>
        </p:nvSpPr>
        <p:spPr bwMode="auto">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tx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mn-lt"/>
              <a:ea typeface="MS PGothic" pitchFamily="34" charset="-128"/>
              <a:cs typeface="+mn-cs"/>
            </a:endParaRP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67460" y="312672"/>
            <a:ext cx="856680" cy="332728"/>
          </a:xfrm>
          <a:prstGeom prst="rect">
            <a:avLst/>
          </a:prstGeom>
        </p:spPr>
      </p:pic>
    </p:spTree>
    <p:extLst>
      <p:ext uri="{BB962C8B-B14F-4D97-AF65-F5344CB8AC3E}">
        <p14:creationId xmlns:p14="http://schemas.microsoft.com/office/powerpoint/2010/main" val="1700465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Orange Divide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1"/>
            <a:ext cx="12187065" cy="6858000"/>
          </a:xfrm>
          <a:prstGeom prst="rect">
            <a:avLst/>
          </a:prstGeom>
        </p:spPr>
      </p:pic>
      <p:sp>
        <p:nvSpPr>
          <p:cNvPr id="22" name="Title 21"/>
          <p:cNvSpPr>
            <a:spLocks noGrp="1"/>
          </p:cNvSpPr>
          <p:nvPr>
            <p:ph type="title" hasCustomPrompt="1"/>
          </p:nvPr>
        </p:nvSpPr>
        <p:spPr bwMode="gray">
          <a:xfrm>
            <a:off x="384048" y="3133535"/>
            <a:ext cx="10186416" cy="590931"/>
          </a:xfrm>
        </p:spPr>
        <p:txBody>
          <a:bodyPr>
            <a:spAutoFit/>
          </a:bodyPr>
          <a:lstStyle>
            <a:lvl1pPr algn="l">
              <a:lnSpc>
                <a:spcPct val="80000"/>
              </a:lnSpc>
              <a:defRPr sz="4800" baseline="0">
                <a:solidFill>
                  <a:schemeClr val="bg1"/>
                </a:solidFill>
                <a:latin typeface="+mn-lt"/>
              </a:defRPr>
            </a:lvl1pPr>
          </a:lstStyle>
          <a:p>
            <a:r>
              <a:rPr lang="en-US" dirty="0"/>
              <a:t>Click to add divider title</a:t>
            </a:r>
          </a:p>
        </p:txBody>
      </p:sp>
      <p:sp>
        <p:nvSpPr>
          <p:cNvPr id="6" name="Rectangle 6"/>
          <p:cNvSpPr txBox="1">
            <a:spLocks noChangeArrowheads="1"/>
          </p:cNvSpPr>
          <p:nvPr/>
        </p:nvSpPr>
        <p:spPr bwMode="gray">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bg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bg1"/>
              </a:solidFill>
              <a:effectLst/>
              <a:uLnTx/>
              <a:uFillTx/>
              <a:latin typeface="+mn-lt"/>
              <a:ea typeface="MS PGothic" pitchFamily="34" charset="-128"/>
              <a:cs typeface="+mn-cs"/>
            </a:endParaRP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67459" y="312673"/>
            <a:ext cx="860651" cy="334270"/>
          </a:xfrm>
          <a:prstGeom prst="rect">
            <a:avLst/>
          </a:prstGeom>
        </p:spPr>
      </p:pic>
    </p:spTree>
    <p:extLst>
      <p:ext uri="{BB962C8B-B14F-4D97-AF65-F5344CB8AC3E}">
        <p14:creationId xmlns:p14="http://schemas.microsoft.com/office/powerpoint/2010/main" val="154212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Orange Number Divider">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1"/>
            <a:ext cx="12187065" cy="6858000"/>
          </a:xfrm>
          <a:prstGeom prst="rect">
            <a:avLst/>
          </a:prstGeom>
        </p:spPr>
      </p:pic>
      <p:sp>
        <p:nvSpPr>
          <p:cNvPr id="8" name="Rectangle 6"/>
          <p:cNvSpPr txBox="1">
            <a:spLocks noChangeArrowheads="1"/>
          </p:cNvSpPr>
          <p:nvPr/>
        </p:nvSpPr>
        <p:spPr bwMode="gray">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bg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bg1"/>
              </a:solidFill>
              <a:effectLst/>
              <a:uLnTx/>
              <a:uFillTx/>
              <a:latin typeface="+mn-lt"/>
              <a:ea typeface="MS PGothic" pitchFamily="34" charset="-128"/>
              <a:cs typeface="+mn-cs"/>
            </a:endParaRPr>
          </a:p>
        </p:txBody>
      </p:sp>
      <p:sp>
        <p:nvSpPr>
          <p:cNvPr id="3" name="Rectangle 2"/>
          <p:cNvSpPr/>
          <p:nvPr userDrawn="1"/>
        </p:nvSpPr>
        <p:spPr bwMode="gray">
          <a:xfrm>
            <a:off x="1482571" y="2780115"/>
            <a:ext cx="10709429" cy="13081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Oval 5"/>
          <p:cNvSpPr/>
          <p:nvPr userDrawn="1"/>
        </p:nvSpPr>
        <p:spPr bwMode="gray">
          <a:xfrm>
            <a:off x="437477" y="2590309"/>
            <a:ext cx="1691925" cy="1687739"/>
          </a:xfrm>
          <a:prstGeom prst="ellipse">
            <a:avLst/>
          </a:prstGeom>
          <a:solidFill>
            <a:schemeClr val="accent3"/>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b="0" dirty="0">
              <a:solidFill>
                <a:schemeClr val="bg1"/>
              </a:solidFill>
              <a:latin typeface="+mn-lt"/>
              <a:ea typeface="Arial" charset="0"/>
              <a:cs typeface="Arial" charset="0"/>
            </a:endParaRPr>
          </a:p>
        </p:txBody>
      </p:sp>
      <p:sp>
        <p:nvSpPr>
          <p:cNvPr id="5" name="Text Placeholder 4"/>
          <p:cNvSpPr>
            <a:spLocks noGrp="1"/>
          </p:cNvSpPr>
          <p:nvPr>
            <p:ph type="body" sz="quarter" idx="10" hasCustomPrompt="1"/>
          </p:nvPr>
        </p:nvSpPr>
        <p:spPr bwMode="gray">
          <a:xfrm>
            <a:off x="815750" y="3122194"/>
            <a:ext cx="916668" cy="914400"/>
          </a:xfrm>
        </p:spPr>
        <p:txBody>
          <a:bodyPr anchor="ctr"/>
          <a:lstStyle>
            <a:lvl1pPr marL="0" indent="0" algn="ctr">
              <a:buNone/>
              <a:defRPr sz="9600" b="0">
                <a:solidFill>
                  <a:schemeClr val="bg1"/>
                </a:solidFill>
                <a:latin typeface="+mn-lt"/>
              </a:defRPr>
            </a:lvl1pPr>
            <a:lvl5pPr marL="1828800" indent="0">
              <a:buNone/>
              <a:defRPr/>
            </a:lvl5pPr>
          </a:lstStyle>
          <a:p>
            <a:pPr lvl="0"/>
            <a:r>
              <a:rPr lang="en-US" dirty="0"/>
              <a:t>#</a:t>
            </a:r>
          </a:p>
        </p:txBody>
      </p:sp>
      <p:sp>
        <p:nvSpPr>
          <p:cNvPr id="9" name="Title 1"/>
          <p:cNvSpPr>
            <a:spLocks noGrp="1"/>
          </p:cNvSpPr>
          <p:nvPr>
            <p:ph type="ctrTitle" hasCustomPrompt="1"/>
          </p:nvPr>
        </p:nvSpPr>
        <p:spPr>
          <a:xfrm>
            <a:off x="2517817" y="3233278"/>
            <a:ext cx="9319456" cy="517065"/>
          </a:xfrm>
        </p:spPr>
        <p:txBody>
          <a:bodyPr wrap="square" anchor="ctr" anchorCtr="0">
            <a:spAutoFit/>
          </a:bodyPr>
          <a:lstStyle>
            <a:lvl1pPr>
              <a:lnSpc>
                <a:spcPct val="80000"/>
              </a:lnSpc>
              <a:defRPr sz="4200" b="0" i="0" cap="all" baseline="0">
                <a:solidFill>
                  <a:schemeClr val="tx1"/>
                </a:solidFill>
                <a:effectLst/>
                <a:latin typeface="+mn-lt"/>
                <a:ea typeface="DIN Pro Black" charset="0"/>
                <a:cs typeface="DIN Pro Black" charset="0"/>
              </a:defRPr>
            </a:lvl1pPr>
          </a:lstStyle>
          <a:p>
            <a:r>
              <a:rPr lang="en-US" dirty="0"/>
              <a:t>Click to add divider Title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67459" y="312673"/>
            <a:ext cx="860651" cy="334270"/>
          </a:xfrm>
          <a:prstGeom prst="rect">
            <a:avLst/>
          </a:prstGeom>
        </p:spPr>
      </p:pic>
    </p:spTree>
    <p:extLst>
      <p:ext uri="{BB962C8B-B14F-4D97-AF65-F5344CB8AC3E}">
        <p14:creationId xmlns:p14="http://schemas.microsoft.com/office/powerpoint/2010/main" val="7280591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Gold Block &amp; Conten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65023"/>
          <a:stretch/>
        </p:blipFill>
        <p:spPr>
          <a:xfrm>
            <a:off x="0" y="-1"/>
            <a:ext cx="4262664" cy="6858000"/>
          </a:xfrm>
          <a:prstGeom prst="rect">
            <a:avLst/>
          </a:prstGeom>
        </p:spPr>
      </p:pic>
      <p:sp>
        <p:nvSpPr>
          <p:cNvPr id="10" name="Content Placeholder 3"/>
          <p:cNvSpPr>
            <a:spLocks noGrp="1"/>
          </p:cNvSpPr>
          <p:nvPr>
            <p:ph sz="half" idx="2" hasCustomPrompt="1"/>
          </p:nvPr>
        </p:nvSpPr>
        <p:spPr>
          <a:xfrm>
            <a:off x="4690872" y="777240"/>
            <a:ext cx="7082577" cy="5477256"/>
          </a:xfrm>
        </p:spPr>
        <p:txBody>
          <a:bodyPr anchor="ctr">
            <a:normAutofit/>
          </a:bodyPr>
          <a:lstStyle>
            <a:lvl1pPr>
              <a:buClr>
                <a:schemeClr val="tx1"/>
              </a:buClr>
              <a:defRPr sz="2200">
                <a:solidFill>
                  <a:schemeClr val="tx1"/>
                </a:solidFill>
              </a:defRPr>
            </a:lvl1pPr>
            <a:lvl2pPr>
              <a:buClr>
                <a:schemeClr val="tx1">
                  <a:lumMod val="75000"/>
                </a:schemeClr>
              </a:buClr>
              <a:defRPr sz="2000">
                <a:solidFill>
                  <a:schemeClr val="tx1"/>
                </a:solidFill>
              </a:defRPr>
            </a:lvl2pPr>
            <a:lvl3pPr>
              <a:buClr>
                <a:schemeClr val="tx1">
                  <a:lumMod val="75000"/>
                </a:schemeClr>
              </a:buClr>
              <a:defRPr sz="1800">
                <a:solidFill>
                  <a:schemeClr val="tx1"/>
                </a:solidFill>
              </a:defRPr>
            </a:lvl3pPr>
            <a:lvl4pPr>
              <a:buClr>
                <a:schemeClr val="tx1">
                  <a:lumMod val="75000"/>
                </a:schemeClr>
              </a:buClr>
              <a:defRPr sz="1600" baseline="0">
                <a:solidFill>
                  <a:schemeClr val="tx1"/>
                </a:solidFill>
              </a:defRPr>
            </a:lvl4pPr>
            <a:lvl5pPr>
              <a:buClr>
                <a:schemeClr val="tx1">
                  <a:lumMod val="75000"/>
                </a:schemeClr>
              </a:buClr>
              <a:defRPr sz="1400">
                <a:solidFill>
                  <a:schemeClr val="tx1"/>
                </a:solidFill>
              </a:defRPr>
            </a:lvl5pPr>
            <a:lvl6pPr>
              <a:defRPr sz="1800"/>
            </a:lvl6pPr>
            <a:lvl7pPr>
              <a:defRPr sz="1800"/>
            </a:lvl7pPr>
            <a:lvl8pPr>
              <a:defRPr sz="1800"/>
            </a:lvl8pPr>
            <a:lvl9pPr>
              <a:defRPr sz="18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7"/>
          <p:cNvSpPr>
            <a:spLocks noGrp="1"/>
          </p:cNvSpPr>
          <p:nvPr>
            <p:ph type="title" hasCustomPrompt="1"/>
          </p:nvPr>
        </p:nvSpPr>
        <p:spPr bwMode="gray">
          <a:xfrm>
            <a:off x="429768" y="2984468"/>
            <a:ext cx="3273552" cy="886397"/>
          </a:xfrm>
        </p:spPr>
        <p:txBody>
          <a:bodyPr anchor="ctr">
            <a:spAutoFit/>
          </a:bodyPr>
          <a:lstStyle>
            <a:lvl1pPr>
              <a:lnSpc>
                <a:spcPct val="80000"/>
              </a:lnSpc>
              <a:defRPr sz="3600" cap="all" baseline="0">
                <a:solidFill>
                  <a:schemeClr val="bg1"/>
                </a:solidFill>
              </a:defRPr>
            </a:lvl1pPr>
          </a:lstStyle>
          <a:p>
            <a:r>
              <a:rPr lang="en-US" dirty="0"/>
              <a:t>Click to add title</a:t>
            </a:r>
          </a:p>
        </p:txBody>
      </p:sp>
      <p:sp>
        <p:nvSpPr>
          <p:cNvPr id="7" name="Rectangle 6"/>
          <p:cNvSpPr txBox="1">
            <a:spLocks noChangeArrowheads="1"/>
          </p:cNvSpPr>
          <p:nvPr/>
        </p:nvSpPr>
        <p:spPr bwMode="auto">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tx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mn-lt"/>
              <a:ea typeface="MS PGothic" pitchFamily="34" charset="-128"/>
              <a:cs typeface="+mn-cs"/>
            </a:endParaRP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67460" y="312672"/>
            <a:ext cx="856680" cy="332728"/>
          </a:xfrm>
          <a:prstGeom prst="rect">
            <a:avLst/>
          </a:prstGeom>
        </p:spPr>
      </p:pic>
    </p:spTree>
    <p:extLst>
      <p:ext uri="{BB962C8B-B14F-4D97-AF65-F5344CB8AC3E}">
        <p14:creationId xmlns:p14="http://schemas.microsoft.com/office/powerpoint/2010/main" val="254418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Gold Accent Divide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1"/>
            <a:ext cx="12187065" cy="6858000"/>
          </a:xfrm>
          <a:prstGeom prst="rect">
            <a:avLst/>
          </a:prstGeom>
        </p:spPr>
      </p:pic>
      <p:sp>
        <p:nvSpPr>
          <p:cNvPr id="22" name="Title 21"/>
          <p:cNvSpPr>
            <a:spLocks noGrp="1"/>
          </p:cNvSpPr>
          <p:nvPr>
            <p:ph type="title" hasCustomPrompt="1"/>
          </p:nvPr>
        </p:nvSpPr>
        <p:spPr bwMode="gray">
          <a:xfrm>
            <a:off x="384048" y="3133535"/>
            <a:ext cx="10186416" cy="590931"/>
          </a:xfrm>
        </p:spPr>
        <p:txBody>
          <a:bodyPr>
            <a:spAutoFit/>
          </a:bodyPr>
          <a:lstStyle>
            <a:lvl1pPr algn="l">
              <a:lnSpc>
                <a:spcPct val="80000"/>
              </a:lnSpc>
              <a:defRPr sz="4800">
                <a:solidFill>
                  <a:schemeClr val="bg1"/>
                </a:solidFill>
                <a:latin typeface="+mn-lt"/>
              </a:defRPr>
            </a:lvl1pPr>
          </a:lstStyle>
          <a:p>
            <a:r>
              <a:rPr lang="en-US" dirty="0"/>
              <a:t>Click to add divider title</a:t>
            </a:r>
          </a:p>
        </p:txBody>
      </p:sp>
      <p:sp>
        <p:nvSpPr>
          <p:cNvPr id="6" name="Rectangle 6"/>
          <p:cNvSpPr txBox="1">
            <a:spLocks noChangeArrowheads="1"/>
          </p:cNvSpPr>
          <p:nvPr/>
        </p:nvSpPr>
        <p:spPr bwMode="gray">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bg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bg1"/>
              </a:solidFill>
              <a:effectLst/>
              <a:uLnTx/>
              <a:uFillTx/>
              <a:latin typeface="+mn-lt"/>
              <a:ea typeface="MS PGothic" pitchFamily="34" charset="-128"/>
              <a:cs typeface="+mn-cs"/>
            </a:endParaRP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67459" y="312673"/>
            <a:ext cx="860651" cy="334270"/>
          </a:xfrm>
          <a:prstGeom prst="rect">
            <a:avLst/>
          </a:prstGeom>
        </p:spPr>
      </p:pic>
    </p:spTree>
    <p:extLst>
      <p:ext uri="{BB962C8B-B14F-4D97-AF65-F5344CB8AC3E}">
        <p14:creationId xmlns:p14="http://schemas.microsoft.com/office/powerpoint/2010/main" val="3039570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Gold Number Divider">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1"/>
            <a:ext cx="12187065" cy="6858000"/>
          </a:xfrm>
          <a:prstGeom prst="rect">
            <a:avLst/>
          </a:prstGeom>
        </p:spPr>
      </p:pic>
      <p:sp>
        <p:nvSpPr>
          <p:cNvPr id="8" name="Rectangle 6"/>
          <p:cNvSpPr txBox="1">
            <a:spLocks noChangeArrowheads="1"/>
          </p:cNvSpPr>
          <p:nvPr/>
        </p:nvSpPr>
        <p:spPr bwMode="gray">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bg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bg1"/>
              </a:solidFill>
              <a:effectLst/>
              <a:uLnTx/>
              <a:uFillTx/>
              <a:latin typeface="+mn-lt"/>
              <a:ea typeface="MS PGothic" pitchFamily="34" charset="-128"/>
              <a:cs typeface="+mn-cs"/>
            </a:endParaRPr>
          </a:p>
        </p:txBody>
      </p:sp>
      <p:sp>
        <p:nvSpPr>
          <p:cNvPr id="3" name="Rectangle 2"/>
          <p:cNvSpPr/>
          <p:nvPr userDrawn="1"/>
        </p:nvSpPr>
        <p:spPr bwMode="gray">
          <a:xfrm>
            <a:off x="1482571" y="2780115"/>
            <a:ext cx="10709429" cy="13081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Oval 5"/>
          <p:cNvSpPr/>
          <p:nvPr userDrawn="1"/>
        </p:nvSpPr>
        <p:spPr bwMode="gray">
          <a:xfrm>
            <a:off x="437477" y="2590309"/>
            <a:ext cx="1691925" cy="1687739"/>
          </a:xfrm>
          <a:prstGeom prst="ellipse">
            <a:avLst/>
          </a:prstGeom>
          <a:solidFill>
            <a:schemeClr val="accent5"/>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b="0" dirty="0">
              <a:solidFill>
                <a:schemeClr val="bg1"/>
              </a:solidFill>
              <a:latin typeface="+mn-lt"/>
              <a:ea typeface="Arial" charset="0"/>
              <a:cs typeface="Arial" charset="0"/>
            </a:endParaRPr>
          </a:p>
        </p:txBody>
      </p:sp>
      <p:sp>
        <p:nvSpPr>
          <p:cNvPr id="5" name="Text Placeholder 4"/>
          <p:cNvSpPr>
            <a:spLocks noGrp="1"/>
          </p:cNvSpPr>
          <p:nvPr>
            <p:ph type="body" sz="quarter" idx="10" hasCustomPrompt="1"/>
          </p:nvPr>
        </p:nvSpPr>
        <p:spPr bwMode="gray">
          <a:xfrm>
            <a:off x="815750" y="3122194"/>
            <a:ext cx="916668" cy="914400"/>
          </a:xfrm>
        </p:spPr>
        <p:txBody>
          <a:bodyPr anchor="ctr"/>
          <a:lstStyle>
            <a:lvl1pPr marL="0" indent="0" algn="ctr">
              <a:buNone/>
              <a:defRPr sz="9600" b="0">
                <a:solidFill>
                  <a:schemeClr val="bg1"/>
                </a:solidFill>
                <a:latin typeface="+mn-lt"/>
              </a:defRPr>
            </a:lvl1pPr>
            <a:lvl5pPr marL="1828800" indent="0">
              <a:buNone/>
              <a:defRPr/>
            </a:lvl5pPr>
          </a:lstStyle>
          <a:p>
            <a:pPr lvl="0"/>
            <a:r>
              <a:rPr lang="en-US" dirty="0"/>
              <a:t>#</a:t>
            </a:r>
          </a:p>
        </p:txBody>
      </p:sp>
      <p:sp>
        <p:nvSpPr>
          <p:cNvPr id="9" name="Title 1"/>
          <p:cNvSpPr>
            <a:spLocks noGrp="1"/>
          </p:cNvSpPr>
          <p:nvPr>
            <p:ph type="ctrTitle" hasCustomPrompt="1"/>
          </p:nvPr>
        </p:nvSpPr>
        <p:spPr>
          <a:xfrm>
            <a:off x="2517817" y="3233278"/>
            <a:ext cx="9319456" cy="517065"/>
          </a:xfrm>
        </p:spPr>
        <p:txBody>
          <a:bodyPr wrap="square" anchor="ctr" anchorCtr="0">
            <a:spAutoFit/>
          </a:bodyPr>
          <a:lstStyle>
            <a:lvl1pPr>
              <a:lnSpc>
                <a:spcPct val="80000"/>
              </a:lnSpc>
              <a:defRPr sz="4200" b="0" i="0" cap="all" baseline="0">
                <a:solidFill>
                  <a:schemeClr val="tx1"/>
                </a:solidFill>
                <a:effectLst/>
                <a:latin typeface="+mn-lt"/>
                <a:ea typeface="DIN Pro Black" charset="0"/>
                <a:cs typeface="DIN Pro Black" charset="0"/>
              </a:defRPr>
            </a:lvl1pPr>
          </a:lstStyle>
          <a:p>
            <a:r>
              <a:rPr lang="en-US" dirty="0"/>
              <a:t>Click to add divider Title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67459" y="312673"/>
            <a:ext cx="860651" cy="334270"/>
          </a:xfrm>
          <a:prstGeom prst="rect">
            <a:avLst/>
          </a:prstGeom>
        </p:spPr>
      </p:pic>
    </p:spTree>
    <p:extLst>
      <p:ext uri="{BB962C8B-B14F-4D97-AF65-F5344CB8AC3E}">
        <p14:creationId xmlns:p14="http://schemas.microsoft.com/office/powerpoint/2010/main" val="39653605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Black Background">
    <p:bg bwMode="black">
      <p:bgPr>
        <a:solidFill>
          <a:srgbClr val="000000"/>
        </a:solidFill>
        <a:effectLst/>
      </p:bgPr>
    </p:bg>
    <p:spTree>
      <p:nvGrpSpPr>
        <p:cNvPr id="1" name=""/>
        <p:cNvGrpSpPr/>
        <p:nvPr/>
      </p:nvGrpSpPr>
      <p:grpSpPr>
        <a:xfrm>
          <a:off x="0" y="0"/>
          <a:ext cx="0" cy="0"/>
          <a:chOff x="0" y="0"/>
          <a:chExt cx="0" cy="0"/>
        </a:xfrm>
      </p:grpSpPr>
      <p:sp>
        <p:nvSpPr>
          <p:cNvPr id="10" name="Rectangle 6"/>
          <p:cNvSpPr txBox="1">
            <a:spLocks noChangeArrowheads="1"/>
          </p:cNvSpPr>
          <p:nvPr/>
        </p:nvSpPr>
        <p:spPr bwMode="gray">
          <a:xfrm>
            <a:off x="11320847"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bg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bg1"/>
              </a:solidFill>
              <a:effectLst/>
              <a:uLnTx/>
              <a:uFillTx/>
              <a:latin typeface="+mn-lt"/>
              <a:ea typeface="MS PGothic" pitchFamily="34" charset="-128"/>
              <a:cs typeface="+mn-cs"/>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67459" y="312673"/>
            <a:ext cx="860651" cy="334270"/>
          </a:xfrm>
          <a:prstGeom prst="rect">
            <a:avLst/>
          </a:prstGeom>
        </p:spPr>
      </p:pic>
    </p:spTree>
    <p:extLst>
      <p:ext uri="{BB962C8B-B14F-4D97-AF65-F5344CB8AC3E}">
        <p14:creationId xmlns:p14="http://schemas.microsoft.com/office/powerpoint/2010/main" val="22230893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Blank_DO NOT DELET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Subtitle &amp; 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21920"/>
            <a:ext cx="10972800" cy="853440"/>
          </a:xfrm>
        </p:spPr>
        <p:txBody>
          <a:bodyPr/>
          <a:lstStyle/>
          <a:p>
            <a:r>
              <a:rPr lang="en-US" dirty="0"/>
              <a:t>Master title style</a:t>
            </a:r>
          </a:p>
        </p:txBody>
      </p:sp>
      <p:sp>
        <p:nvSpPr>
          <p:cNvPr id="3" name="Content Placeholder 2"/>
          <p:cNvSpPr>
            <a:spLocks noGrp="1"/>
          </p:cNvSpPr>
          <p:nvPr>
            <p:ph idx="1" hasCustomPrompt="1"/>
          </p:nvPr>
        </p:nvSpPr>
        <p:spPr>
          <a:xfrm>
            <a:off x="609600" y="1706880"/>
            <a:ext cx="5364480" cy="4267200"/>
          </a:xfrm>
        </p:spPr>
        <p:txBody>
          <a:bodyPr vert="horz" lIns="0" tIns="45717" rIns="0" bIns="45717" rtlCol="0">
            <a:noAutofit/>
          </a:bodyPr>
          <a:lstStyle>
            <a:lvl1pPr>
              <a:defRPr lang="en-US" dirty="0" smtClean="0"/>
            </a:lvl1pPr>
            <a:lvl2pPr>
              <a:defRPr lang="en-US" dirty="0" smtClean="0"/>
            </a:lvl2pPr>
            <a:lvl3pPr>
              <a:defRPr lang="en-US" dirty="0" smtClean="0"/>
            </a:lvl3pPr>
            <a:lvl4pPr>
              <a:defRPr lang="en-US" dirty="0" smtClean="0"/>
            </a:lvl4pPr>
          </a:lstStyle>
          <a:p>
            <a:pPr lvl="0"/>
            <a:r>
              <a:rPr lang="en-US" dirty="0"/>
              <a:t>Master text styles</a:t>
            </a:r>
          </a:p>
          <a:p>
            <a:pPr lvl="1"/>
            <a:r>
              <a:rPr lang="en-US" dirty="0"/>
              <a:t>Second level</a:t>
            </a:r>
          </a:p>
          <a:p>
            <a:pPr lvl="2"/>
            <a:r>
              <a:rPr lang="en-US" dirty="0"/>
              <a:t>Third level</a:t>
            </a:r>
          </a:p>
          <a:p>
            <a:pPr lvl="3"/>
            <a:r>
              <a:rPr lang="en-US" dirty="0"/>
              <a:t>Fourth level</a:t>
            </a:r>
          </a:p>
        </p:txBody>
      </p:sp>
      <p:sp>
        <p:nvSpPr>
          <p:cNvPr id="7" name="Text Placeholder 6"/>
          <p:cNvSpPr>
            <a:spLocks noGrp="1"/>
          </p:cNvSpPr>
          <p:nvPr>
            <p:ph type="body" sz="quarter" idx="10" hasCustomPrompt="1"/>
          </p:nvPr>
        </p:nvSpPr>
        <p:spPr>
          <a:xfrm>
            <a:off x="609600" y="975360"/>
            <a:ext cx="10972800" cy="609600"/>
          </a:xfrm>
        </p:spPr>
        <p:txBody>
          <a:bodyPr anchor="t"/>
          <a:lstStyle>
            <a:lvl1pPr marL="0" indent="0">
              <a:buNone/>
              <a:defRPr>
                <a:solidFill>
                  <a:srgbClr val="7B7B7B"/>
                </a:solidFill>
              </a:defRPr>
            </a:lvl1pPr>
          </a:lstStyle>
          <a:p>
            <a:pPr lvl="0"/>
            <a:r>
              <a:rPr lang="en-US" dirty="0"/>
              <a:t>Subhead</a:t>
            </a:r>
          </a:p>
        </p:txBody>
      </p:sp>
      <p:sp>
        <p:nvSpPr>
          <p:cNvPr id="5" name="Content Placeholder 2"/>
          <p:cNvSpPr>
            <a:spLocks noGrp="1"/>
          </p:cNvSpPr>
          <p:nvPr>
            <p:ph idx="11" hasCustomPrompt="1"/>
          </p:nvPr>
        </p:nvSpPr>
        <p:spPr>
          <a:xfrm>
            <a:off x="6217920" y="1706880"/>
            <a:ext cx="5364480" cy="4267200"/>
          </a:xfrm>
        </p:spPr>
        <p:txBody>
          <a:bodyPr vert="horz" lIns="0" tIns="45717" rIns="0" bIns="45717" rtlCol="0">
            <a:noAutofit/>
          </a:bodyPr>
          <a:lstStyle>
            <a:lvl1pPr>
              <a:defRPr lang="en-US" dirty="0" smtClean="0"/>
            </a:lvl1pPr>
            <a:lvl2pPr>
              <a:defRPr lang="en-US" dirty="0" smtClean="0"/>
            </a:lvl2pPr>
            <a:lvl3pPr>
              <a:defRPr lang="en-US" dirty="0" smtClean="0"/>
            </a:lvl3pPr>
            <a:lvl4pPr>
              <a:defRPr lang="en-US" dirty="0" smtClean="0"/>
            </a:lvl4pPr>
          </a:lstStyle>
          <a:p>
            <a:pPr lvl="0"/>
            <a:r>
              <a:rPr lang="en-US" dirty="0"/>
              <a:t>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452994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21920"/>
            <a:ext cx="10972800" cy="975360"/>
          </a:xfrm>
        </p:spPr>
        <p:txBody>
          <a:bodyPr/>
          <a:lstStyle/>
          <a:p>
            <a:r>
              <a:rPr lang="en-US" dirty="0"/>
              <a:t>Master title style</a:t>
            </a:r>
          </a:p>
        </p:txBody>
      </p:sp>
      <p:sp>
        <p:nvSpPr>
          <p:cNvPr id="3" name="Content Placeholder 2"/>
          <p:cNvSpPr>
            <a:spLocks noGrp="1"/>
          </p:cNvSpPr>
          <p:nvPr>
            <p:ph idx="1" hasCustomPrompt="1"/>
          </p:nvPr>
        </p:nvSpPr>
        <p:spPr>
          <a:xfrm>
            <a:off x="609600" y="1097280"/>
            <a:ext cx="10972800" cy="4876800"/>
          </a:xfrm>
        </p:spPr>
        <p:txBody>
          <a:bodyPr/>
          <a:lstStyle>
            <a:lvl1pPr>
              <a:defRPr b="0" i="0">
                <a:latin typeface="+mn-lt"/>
                <a:cs typeface="Univers LT Std 45 Light"/>
              </a:defRPr>
            </a:lvl1pPr>
            <a:lvl2pPr>
              <a:defRPr b="0" i="0">
                <a:latin typeface="+mn-lt"/>
                <a:cs typeface="Univers LT Std 45 Light"/>
              </a:defRPr>
            </a:lvl2pPr>
            <a:lvl3pPr>
              <a:defRPr b="0" i="0">
                <a:latin typeface="+mn-lt"/>
                <a:cs typeface="Univers LT Std 45 Light"/>
              </a:defRPr>
            </a:lvl3pPr>
            <a:lvl4pPr>
              <a:defRPr sz="1600" b="0" i="0">
                <a:latin typeface="+mn-lt"/>
                <a:cs typeface="Univers LT Std 45 Light"/>
              </a:defRPr>
            </a:lvl4pPr>
            <a:lvl5pPr>
              <a:defRPr sz="1867">
                <a:latin typeface="+mn-lt"/>
              </a:defRPr>
            </a:lvl5pPr>
          </a:lstStyle>
          <a:p>
            <a:pPr lvl="0"/>
            <a:r>
              <a:rPr lang="en-US" dirty="0"/>
              <a:t>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796940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42" cstate="print">
            <a:extLst>
              <a:ext uri="{28A0092B-C50C-407E-A947-70E740481C1C}">
                <a14:useLocalDpi xmlns:a14="http://schemas.microsoft.com/office/drawing/2010/main" val="0"/>
              </a:ext>
            </a:extLst>
          </a:blip>
          <a:srcRect t="94737"/>
          <a:stretch/>
        </p:blipFill>
        <p:spPr>
          <a:xfrm flipV="1">
            <a:off x="0" y="6496905"/>
            <a:ext cx="12192000" cy="361095"/>
          </a:xfrm>
          <a:prstGeom prst="rect">
            <a:avLst/>
          </a:prstGeom>
        </p:spPr>
      </p:pic>
      <p:sp>
        <p:nvSpPr>
          <p:cNvPr id="2" name="Title Placeholder 1"/>
          <p:cNvSpPr>
            <a:spLocks noGrp="1"/>
          </p:cNvSpPr>
          <p:nvPr>
            <p:ph type="title"/>
          </p:nvPr>
        </p:nvSpPr>
        <p:spPr>
          <a:xfrm>
            <a:off x="406940" y="350933"/>
            <a:ext cx="10259568" cy="344710"/>
          </a:xfrm>
          <a:prstGeom prst="rect">
            <a:avLst/>
          </a:prstGeom>
        </p:spPr>
        <p:txBody>
          <a:bodyPr vert="horz" lIns="0" tIns="0" rIns="0" bIns="0" rtlCol="0" anchor="ctr" anchorCtr="0">
            <a:normAutofit/>
          </a:bodyPr>
          <a:lstStyle/>
          <a:p>
            <a:r>
              <a:rPr lang="en-US" dirty="0"/>
              <a:t>Click to add title</a:t>
            </a:r>
          </a:p>
        </p:txBody>
      </p:sp>
      <p:sp>
        <p:nvSpPr>
          <p:cNvPr id="3" name="Text Placeholder 2"/>
          <p:cNvSpPr>
            <a:spLocks noGrp="1"/>
          </p:cNvSpPr>
          <p:nvPr>
            <p:ph type="body" idx="1"/>
          </p:nvPr>
        </p:nvSpPr>
        <p:spPr>
          <a:xfrm>
            <a:off x="428953" y="1222375"/>
            <a:ext cx="11459086" cy="4956048"/>
          </a:xfrm>
          <a:prstGeom prst="rect">
            <a:avLst/>
          </a:prstGeom>
        </p:spPr>
        <p:txBody>
          <a:bodyPr vert="horz" lIns="0" tIns="0" rIns="0" bIns="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6"/>
          <p:cNvSpPr txBox="1">
            <a:spLocks noChangeArrowheads="1"/>
          </p:cNvSpPr>
          <p:nvPr/>
        </p:nvSpPr>
        <p:spPr bwMode="auto">
          <a:xfrm>
            <a:off x="11308896" y="6629401"/>
            <a:ext cx="592666" cy="1384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sz="700"/>
            </a:lvl1pPr>
          </a:lstStyle>
          <a:p>
            <a:pPr marL="0" marR="0" lvl="0" indent="0" algn="r" defTabSz="1086775" rtl="0" eaLnBrk="0" fontAlgn="base" latinLnBrk="0" hangingPunct="0">
              <a:lnSpc>
                <a:spcPct val="100000"/>
              </a:lnSpc>
              <a:spcBef>
                <a:spcPct val="0"/>
              </a:spcBef>
              <a:spcAft>
                <a:spcPct val="0"/>
              </a:spcAft>
              <a:buClrTx/>
              <a:buSzTx/>
              <a:buFontTx/>
              <a:buNone/>
              <a:tabLst/>
              <a:defRPr/>
            </a:pPr>
            <a:fld id="{8D7874BA-B114-4D1F-A449-70AD1C45E88A}" type="slidenum">
              <a:rPr kumimoji="0" lang="en-US" sz="900" b="0" i="0" u="none" strike="noStrike" kern="1200" cap="none" spc="0" normalizeH="0" baseline="0" noProof="0" smtClean="0">
                <a:ln>
                  <a:noFill/>
                </a:ln>
                <a:solidFill>
                  <a:schemeClr val="bg1"/>
                </a:solidFill>
                <a:effectLst/>
                <a:uLnTx/>
                <a:uFillTx/>
                <a:latin typeface="+mn-lt"/>
                <a:ea typeface="MS PGothic" pitchFamily="34" charset="-128"/>
                <a:cs typeface="+mn-cs"/>
              </a:rPr>
              <a:pPr marL="0" marR="0" lvl="0" indent="0" algn="r" defTabSz="1086775" rtl="0" eaLnBrk="0" fontAlgn="base" latinLnBrk="0" hangingPunct="0">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chemeClr val="bg1"/>
              </a:solidFill>
              <a:effectLst/>
              <a:uLnTx/>
              <a:uFillTx/>
              <a:latin typeface="+mn-lt"/>
              <a:ea typeface="MS PGothic" pitchFamily="34" charset="-128"/>
              <a:cs typeface="+mn-cs"/>
            </a:endParaRPr>
          </a:p>
        </p:txBody>
      </p:sp>
      <p:pic>
        <p:nvPicPr>
          <p:cNvPr id="8" name="Picture 7"/>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10967460" y="312672"/>
            <a:ext cx="856680" cy="332728"/>
          </a:xfrm>
          <a:prstGeom prst="rect">
            <a:avLst/>
          </a:prstGeom>
        </p:spPr>
      </p:pic>
    </p:spTree>
  </p:cSld>
  <p:clrMap bg1="lt1" tx1="dk1" bg2="lt2" tx2="dk2" accent1="accent1" accent2="accent2" accent3="accent3" accent4="accent4" accent5="accent5" accent6="accent6" hlink="hlink" folHlink="folHlink"/>
  <p:sldLayoutIdLst>
    <p:sldLayoutId id="2147483700" r:id="rId1"/>
    <p:sldLayoutId id="2147483650" r:id="rId2"/>
    <p:sldLayoutId id="2147483708" r:id="rId3"/>
    <p:sldLayoutId id="2147483725" r:id="rId4"/>
    <p:sldLayoutId id="2147483707" r:id="rId5"/>
    <p:sldLayoutId id="2147483654" r:id="rId6"/>
    <p:sldLayoutId id="2147483716" r:id="rId7"/>
    <p:sldLayoutId id="2147483652" r:id="rId8"/>
    <p:sldLayoutId id="2147483653" r:id="rId9"/>
    <p:sldLayoutId id="2147483657" r:id="rId10"/>
    <p:sldLayoutId id="2147483658" r:id="rId11"/>
    <p:sldLayoutId id="2147483656" r:id="rId12"/>
    <p:sldLayoutId id="2147483673" r:id="rId13"/>
    <p:sldLayoutId id="2147483674" r:id="rId14"/>
    <p:sldLayoutId id="2147483754" r:id="rId15"/>
    <p:sldLayoutId id="2147483686" r:id="rId16"/>
    <p:sldLayoutId id="2147483685" r:id="rId17"/>
    <p:sldLayoutId id="2147483752" r:id="rId18"/>
    <p:sldLayoutId id="2147483753" r:id="rId19"/>
    <p:sldLayoutId id="2147483751" r:id="rId20"/>
    <p:sldLayoutId id="2147483703" r:id="rId21"/>
    <p:sldLayoutId id="2147483702" r:id="rId22"/>
    <p:sldLayoutId id="2147483701" r:id="rId23"/>
    <p:sldLayoutId id="2147483726" r:id="rId24"/>
    <p:sldLayoutId id="2147483727" r:id="rId25"/>
    <p:sldLayoutId id="2147483728" r:id="rId26"/>
    <p:sldLayoutId id="2147483747" r:id="rId27"/>
    <p:sldLayoutId id="2147483730" r:id="rId28"/>
    <p:sldLayoutId id="2147483731" r:id="rId29"/>
    <p:sldLayoutId id="2147483748" r:id="rId30"/>
    <p:sldLayoutId id="2147483733" r:id="rId31"/>
    <p:sldLayoutId id="2147483734" r:id="rId32"/>
    <p:sldLayoutId id="2147483749" r:id="rId33"/>
    <p:sldLayoutId id="2147483736" r:id="rId34"/>
    <p:sldLayoutId id="2147483737" r:id="rId35"/>
    <p:sldLayoutId id="2147483750" r:id="rId36"/>
    <p:sldLayoutId id="2147483740" r:id="rId37"/>
    <p:sldLayoutId id="2147483668" r:id="rId38"/>
    <p:sldLayoutId id="2147483759" r:id="rId39"/>
    <p:sldLayoutId id="2147483760" r:id="rId40"/>
  </p:sldLayoutIdLst>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hf sldNum="0" hdr="0" dt="0"/>
  <p:txStyles>
    <p:titleStyle>
      <a:lvl1pPr algn="l" defTabSz="1086775" rtl="0" eaLnBrk="1" latinLnBrk="0" hangingPunct="1">
        <a:lnSpc>
          <a:spcPct val="80000"/>
        </a:lnSpc>
        <a:spcBef>
          <a:spcPct val="0"/>
        </a:spcBef>
        <a:buNone/>
        <a:defRPr sz="2800" b="0" kern="1200" cap="all" baseline="0">
          <a:solidFill>
            <a:schemeClr val="bg2"/>
          </a:solidFill>
          <a:latin typeface="+mj-lt"/>
          <a:ea typeface="+mj-ea"/>
          <a:cs typeface="+mj-cs"/>
        </a:defRPr>
      </a:lvl1pPr>
    </p:titleStyle>
    <p:bodyStyle>
      <a:lvl1pPr marL="273582" indent="-273582" algn="l" defTabSz="1086775" rtl="0" eaLnBrk="1" latinLnBrk="0" hangingPunct="1">
        <a:lnSpc>
          <a:spcPct val="90000"/>
        </a:lnSpc>
        <a:spcBef>
          <a:spcPts val="2139"/>
        </a:spcBef>
        <a:buClr>
          <a:schemeClr val="tx1"/>
        </a:buClr>
        <a:buFont typeface="Arial" pitchFamily="34" charset="0"/>
        <a:buChar char="•"/>
        <a:defRPr sz="2200" kern="1200">
          <a:solidFill>
            <a:schemeClr val="tx1"/>
          </a:solidFill>
          <a:latin typeface="+mn-lt"/>
          <a:ea typeface="+mn-ea"/>
          <a:cs typeface="+mn-cs"/>
        </a:defRPr>
      </a:lvl1pPr>
      <a:lvl2pPr marL="813195" indent="-271694" algn="l" defTabSz="1086775" rtl="0" eaLnBrk="1" latinLnBrk="0" hangingPunct="1">
        <a:lnSpc>
          <a:spcPct val="90000"/>
        </a:lnSpc>
        <a:spcBef>
          <a:spcPts val="0"/>
        </a:spcBef>
        <a:spcAft>
          <a:spcPts val="238"/>
        </a:spcAft>
        <a:buFont typeface="Arial" pitchFamily="34" charset="0"/>
        <a:buChar char="–"/>
        <a:defRPr sz="2000" kern="1200">
          <a:solidFill>
            <a:schemeClr val="tx1"/>
          </a:solidFill>
          <a:latin typeface="+mn-lt"/>
          <a:ea typeface="+mn-ea"/>
          <a:cs typeface="+mn-cs"/>
        </a:defRPr>
      </a:lvl2pPr>
      <a:lvl3pPr marL="1358470" indent="-271694" algn="l" defTabSz="1290546" rtl="0" eaLnBrk="1" latinLnBrk="0" hangingPunct="1">
        <a:lnSpc>
          <a:spcPct val="90000"/>
        </a:lnSpc>
        <a:spcBef>
          <a:spcPts val="0"/>
        </a:spcBef>
        <a:spcAft>
          <a:spcPts val="238"/>
        </a:spcAft>
        <a:buFont typeface="Arial" pitchFamily="34" charset="0"/>
        <a:buChar char="•"/>
        <a:defRPr sz="1800" kern="1200">
          <a:solidFill>
            <a:schemeClr val="tx1"/>
          </a:solidFill>
          <a:latin typeface="+mn-lt"/>
          <a:ea typeface="+mn-ea"/>
          <a:cs typeface="+mn-cs"/>
        </a:defRPr>
      </a:lvl3pPr>
      <a:lvl4pPr marL="1901857" indent="-271694" algn="l" defTabSz="1086775" rtl="0" eaLnBrk="1" latinLnBrk="0" hangingPunct="1">
        <a:lnSpc>
          <a:spcPct val="90000"/>
        </a:lnSpc>
        <a:spcBef>
          <a:spcPts val="0"/>
        </a:spcBef>
        <a:spcAft>
          <a:spcPts val="238"/>
        </a:spcAft>
        <a:buFont typeface="Arial" pitchFamily="34" charset="0"/>
        <a:buChar char="–"/>
        <a:defRPr sz="1600" kern="1200" baseline="0">
          <a:solidFill>
            <a:schemeClr val="tx1"/>
          </a:solidFill>
          <a:latin typeface="+mn-lt"/>
          <a:ea typeface="+mn-ea"/>
          <a:cs typeface="+mn-cs"/>
        </a:defRPr>
      </a:lvl4pPr>
      <a:lvl5pPr marL="2445245" indent="-271694" algn="l" defTabSz="1086775" rtl="0" eaLnBrk="1" latinLnBrk="0" hangingPunct="1">
        <a:lnSpc>
          <a:spcPct val="90000"/>
        </a:lnSpc>
        <a:spcBef>
          <a:spcPts val="0"/>
        </a:spcBef>
        <a:spcAft>
          <a:spcPts val="238"/>
        </a:spcAft>
        <a:buFont typeface="Arial" pitchFamily="34" charset="0"/>
        <a:buChar char="»"/>
        <a:defRPr sz="1400" kern="1200" baseline="0">
          <a:solidFill>
            <a:schemeClr val="tx1"/>
          </a:solidFill>
          <a:latin typeface="+mn-lt"/>
          <a:ea typeface="+mn-ea"/>
          <a:cs typeface="+mn-cs"/>
        </a:defRPr>
      </a:lvl5pPr>
      <a:lvl6pPr marL="2988632" indent="-271694" algn="l" defTabSz="108677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2020" indent="-271694" algn="l" defTabSz="108677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5408" indent="-271694" algn="l" defTabSz="108677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8796" indent="-271694" algn="l" defTabSz="108677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86775" rtl="0" eaLnBrk="1" latinLnBrk="0" hangingPunct="1">
        <a:defRPr sz="2200" kern="1200">
          <a:solidFill>
            <a:schemeClr val="tx1"/>
          </a:solidFill>
          <a:latin typeface="+mn-lt"/>
          <a:ea typeface="+mn-ea"/>
          <a:cs typeface="+mn-cs"/>
        </a:defRPr>
      </a:lvl1pPr>
      <a:lvl2pPr marL="543388" algn="l" defTabSz="1086775" rtl="0" eaLnBrk="1" latinLnBrk="0" hangingPunct="1">
        <a:defRPr sz="2200" kern="1200">
          <a:solidFill>
            <a:schemeClr val="tx1"/>
          </a:solidFill>
          <a:latin typeface="+mn-lt"/>
          <a:ea typeface="+mn-ea"/>
          <a:cs typeface="+mn-cs"/>
        </a:defRPr>
      </a:lvl2pPr>
      <a:lvl3pPr marL="1086775" algn="l" defTabSz="1086775" rtl="0" eaLnBrk="1" latinLnBrk="0" hangingPunct="1">
        <a:defRPr sz="2200" kern="1200">
          <a:solidFill>
            <a:schemeClr val="tx1"/>
          </a:solidFill>
          <a:latin typeface="+mn-lt"/>
          <a:ea typeface="+mn-ea"/>
          <a:cs typeface="+mn-cs"/>
        </a:defRPr>
      </a:lvl3pPr>
      <a:lvl4pPr marL="1630163" algn="l" defTabSz="1086775" rtl="0" eaLnBrk="1" latinLnBrk="0" hangingPunct="1">
        <a:defRPr sz="2200" kern="1200">
          <a:solidFill>
            <a:schemeClr val="tx1"/>
          </a:solidFill>
          <a:latin typeface="+mn-lt"/>
          <a:ea typeface="+mn-ea"/>
          <a:cs typeface="+mn-cs"/>
        </a:defRPr>
      </a:lvl4pPr>
      <a:lvl5pPr marL="2173551" algn="l" defTabSz="1086775" rtl="0" eaLnBrk="1" latinLnBrk="0" hangingPunct="1">
        <a:defRPr sz="2200" kern="1200">
          <a:solidFill>
            <a:schemeClr val="tx1"/>
          </a:solidFill>
          <a:latin typeface="+mn-lt"/>
          <a:ea typeface="+mn-ea"/>
          <a:cs typeface="+mn-cs"/>
        </a:defRPr>
      </a:lvl5pPr>
      <a:lvl6pPr marL="2716938" algn="l" defTabSz="1086775" rtl="0" eaLnBrk="1" latinLnBrk="0" hangingPunct="1">
        <a:defRPr sz="2200" kern="1200">
          <a:solidFill>
            <a:schemeClr val="tx1"/>
          </a:solidFill>
          <a:latin typeface="+mn-lt"/>
          <a:ea typeface="+mn-ea"/>
          <a:cs typeface="+mn-cs"/>
        </a:defRPr>
      </a:lvl6pPr>
      <a:lvl7pPr marL="3260326" algn="l" defTabSz="1086775" rtl="0" eaLnBrk="1" latinLnBrk="0" hangingPunct="1">
        <a:defRPr sz="2200" kern="1200">
          <a:solidFill>
            <a:schemeClr val="tx1"/>
          </a:solidFill>
          <a:latin typeface="+mn-lt"/>
          <a:ea typeface="+mn-ea"/>
          <a:cs typeface="+mn-cs"/>
        </a:defRPr>
      </a:lvl7pPr>
      <a:lvl8pPr marL="3803713" algn="l" defTabSz="1086775" rtl="0" eaLnBrk="1" latinLnBrk="0" hangingPunct="1">
        <a:defRPr sz="2200" kern="1200">
          <a:solidFill>
            <a:schemeClr val="tx1"/>
          </a:solidFill>
          <a:latin typeface="+mn-lt"/>
          <a:ea typeface="+mn-ea"/>
          <a:cs typeface="+mn-cs"/>
        </a:defRPr>
      </a:lvl8pPr>
      <a:lvl9pPr marL="4347102" algn="l" defTabSz="1086775" rtl="0" eaLnBrk="1" latinLnBrk="0" hangingPunct="1">
        <a:defRPr sz="22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64" userDrawn="1">
          <p15:clr>
            <a:srgbClr val="F26B43"/>
          </p15:clr>
        </p15:guide>
        <p15:guide id="4" pos="741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22.xml"/><Relationship Id="rId5" Type="http://schemas.openxmlformats.org/officeDocument/2006/relationships/comments" Target="../comments/comment1.xml"/><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7.wmf"/><Relationship Id="rId5" Type="http://schemas.openxmlformats.org/officeDocument/2006/relationships/image" Target="../media/image26.png"/><Relationship Id="rId4" Type="http://schemas.openxmlformats.org/officeDocument/2006/relationships/image" Target="../media/image25.png"/></Relationships>
</file>

<file path=ppt/slides/_rels/slide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image" Target="../media/image43.jpeg"/><Relationship Id="rId4" Type="http://schemas.openxmlformats.org/officeDocument/2006/relationships/tags" Target="../tags/tag4.xml"/><Relationship Id="rId9"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18" Type="http://schemas.openxmlformats.org/officeDocument/2006/relationships/image" Target="../media/image60.png"/><Relationship Id="rId3" Type="http://schemas.openxmlformats.org/officeDocument/2006/relationships/slideLayout" Target="../slideLayouts/slideLayout37.xml"/><Relationship Id="rId7" Type="http://schemas.openxmlformats.org/officeDocument/2006/relationships/image" Target="../media/image49.jpg"/><Relationship Id="rId12" Type="http://schemas.openxmlformats.org/officeDocument/2006/relationships/image" Target="../media/image54.png"/><Relationship Id="rId17" Type="http://schemas.openxmlformats.org/officeDocument/2006/relationships/image" Target="../media/image59.png"/><Relationship Id="rId2" Type="http://schemas.openxmlformats.org/officeDocument/2006/relationships/tags" Target="../tags/tag8.xml"/><Relationship Id="rId16" Type="http://schemas.openxmlformats.org/officeDocument/2006/relationships/image" Target="../media/image58.png"/><Relationship Id="rId1" Type="http://schemas.openxmlformats.org/officeDocument/2006/relationships/vmlDrawing" Target="../drawings/vmlDrawing1.vml"/><Relationship Id="rId6" Type="http://schemas.openxmlformats.org/officeDocument/2006/relationships/image" Target="../media/image48.emf"/><Relationship Id="rId11" Type="http://schemas.openxmlformats.org/officeDocument/2006/relationships/image" Target="../media/image53.png"/><Relationship Id="rId5" Type="http://schemas.openxmlformats.org/officeDocument/2006/relationships/oleObject" Target="../embeddings/oleObject1.bin"/><Relationship Id="rId15" Type="http://schemas.openxmlformats.org/officeDocument/2006/relationships/image" Target="../media/image57.png"/><Relationship Id="rId10" Type="http://schemas.openxmlformats.org/officeDocument/2006/relationships/image" Target="../media/image52.png"/><Relationship Id="rId4" Type="http://schemas.openxmlformats.org/officeDocument/2006/relationships/notesSlide" Target="../notesSlides/notesSlide8.xml"/><Relationship Id="rId9" Type="http://schemas.openxmlformats.org/officeDocument/2006/relationships/image" Target="../media/image51.png"/><Relationship Id="rId14" Type="http://schemas.openxmlformats.org/officeDocument/2006/relationships/image" Target="../media/image56.png"/></Relationships>
</file>

<file path=ppt/slides/_rels/slide1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1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64.png"/></Relationships>
</file>

<file path=ppt/slides/_rels/slide1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15"/>
          </p:nvPr>
        </p:nvPicPr>
        <p:blipFill rotWithShape="1">
          <a:blip r:embed="rId3" cstate="print">
            <a:extLst>
              <a:ext uri="{28A0092B-C50C-407E-A947-70E740481C1C}">
                <a14:useLocalDpi xmlns:a14="http://schemas.microsoft.com/office/drawing/2010/main" val="0"/>
              </a:ext>
            </a:extLst>
          </a:blip>
          <a:srcRect t="36423" b="9963"/>
          <a:stretch/>
        </p:blipFill>
        <p:spPr>
          <a:xfrm>
            <a:off x="0" y="0"/>
            <a:ext cx="12192000" cy="6858000"/>
          </a:xfrm>
        </p:spPr>
      </p:pic>
      <p:sp>
        <p:nvSpPr>
          <p:cNvPr id="7" name="Text Placeholder 6"/>
          <p:cNvSpPr>
            <a:spLocks noGrp="1"/>
          </p:cNvSpPr>
          <p:nvPr>
            <p:ph type="body" sz="quarter" idx="17"/>
          </p:nvPr>
        </p:nvSpPr>
        <p:spPr>
          <a:xfrm>
            <a:off x="0" y="2956142"/>
            <a:ext cx="6075123" cy="3292258"/>
          </a:xfrm>
        </p:spPr>
        <p:txBody>
          <a:bodyPr/>
          <a:lstStyle/>
          <a:p>
            <a:endParaRPr lang="en-US" dirty="0"/>
          </a:p>
        </p:txBody>
      </p:sp>
      <p:sp>
        <p:nvSpPr>
          <p:cNvPr id="2" name="Title 1"/>
          <p:cNvSpPr>
            <a:spLocks noGrp="1"/>
          </p:cNvSpPr>
          <p:nvPr>
            <p:ph type="ctrTitle"/>
          </p:nvPr>
        </p:nvSpPr>
        <p:spPr>
          <a:xfrm>
            <a:off x="256906" y="3746433"/>
            <a:ext cx="5818217" cy="1569660"/>
          </a:xfrm>
        </p:spPr>
        <p:txBody>
          <a:bodyPr/>
          <a:lstStyle/>
          <a:p>
            <a:pPr>
              <a:lnSpc>
                <a:spcPct val="85000"/>
              </a:lnSpc>
            </a:pPr>
            <a:r>
              <a:rPr lang="en-CA" sz="4000" cap="small" dirty="0" smtClean="0"/>
              <a:t>What’s new in the </a:t>
            </a:r>
            <a:r>
              <a:rPr lang="en-CA" sz="4000" cap="small" dirty="0" err="1" smtClean="0"/>
              <a:t>ThinWorx</a:t>
            </a:r>
            <a:r>
              <a:rPr lang="en-CA" sz="4000" cap="small" dirty="0" smtClean="0"/>
              <a:t> Manufacturing Apps 8.1</a:t>
            </a:r>
            <a:endParaRPr lang="en-CA" sz="4000" cap="small"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0606" y="5517941"/>
            <a:ext cx="1246926" cy="484297"/>
          </a:xfrm>
          <a:prstGeom prst="rect">
            <a:avLst/>
          </a:prstGeom>
        </p:spPr>
      </p:pic>
    </p:spTree>
    <p:extLst>
      <p:ext uri="{BB962C8B-B14F-4D97-AF65-F5344CB8AC3E}">
        <p14:creationId xmlns:p14="http://schemas.microsoft.com/office/powerpoint/2010/main" val="37226698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967459" y="312673"/>
            <a:ext cx="860651" cy="334270"/>
          </a:xfrm>
          <a:prstGeom prst="rect">
            <a:avLst/>
          </a:prstGeom>
        </p:spPr>
      </p:pic>
      <p:sp>
        <p:nvSpPr>
          <p:cNvPr id="2" name="Title 1"/>
          <p:cNvSpPr>
            <a:spLocks noGrp="1"/>
          </p:cNvSpPr>
          <p:nvPr>
            <p:ph type="title"/>
          </p:nvPr>
        </p:nvSpPr>
        <p:spPr/>
        <p:txBody>
          <a:bodyPr>
            <a:normAutofit/>
          </a:bodyPr>
          <a:lstStyle/>
          <a:p>
            <a:r>
              <a:rPr lang="en-US" dirty="0"/>
              <a:t>Install, connect, CONFIGURE in less than an hour</a:t>
            </a:r>
          </a:p>
        </p:txBody>
      </p:sp>
      <p:sp>
        <p:nvSpPr>
          <p:cNvPr id="23" name="Content Placeholder 1"/>
          <p:cNvSpPr txBox="1">
            <a:spLocks/>
          </p:cNvSpPr>
          <p:nvPr/>
        </p:nvSpPr>
        <p:spPr>
          <a:xfrm>
            <a:off x="411480" y="1519298"/>
            <a:ext cx="5243086" cy="3930179"/>
          </a:xfrm>
          <a:prstGeom prst="rect">
            <a:avLst/>
          </a:prstGeom>
        </p:spPr>
        <p:txBody>
          <a:bodyPr>
            <a:noAutofit/>
          </a:bodyPr>
          <a:lstStyle>
            <a:lvl1pPr marL="273582" indent="-273582" algn="l" defTabSz="1086775" rtl="0" eaLnBrk="1" latinLnBrk="0" hangingPunct="1">
              <a:lnSpc>
                <a:spcPct val="90000"/>
              </a:lnSpc>
              <a:spcBef>
                <a:spcPts val="2139"/>
              </a:spcBef>
              <a:buClr>
                <a:schemeClr val="tx1"/>
              </a:buClr>
              <a:buFont typeface="Arial" pitchFamily="34" charset="0"/>
              <a:buChar char="•"/>
              <a:defRPr sz="2200" kern="1200">
                <a:solidFill>
                  <a:schemeClr val="tx1"/>
                </a:solidFill>
                <a:latin typeface="+mn-lt"/>
                <a:ea typeface="+mn-ea"/>
                <a:cs typeface="+mn-cs"/>
              </a:defRPr>
            </a:lvl1pPr>
            <a:lvl2pPr marL="813195" indent="-271694" algn="l" defTabSz="1086775" rtl="0" eaLnBrk="1" latinLnBrk="0" hangingPunct="1">
              <a:lnSpc>
                <a:spcPct val="90000"/>
              </a:lnSpc>
              <a:spcBef>
                <a:spcPts val="0"/>
              </a:spcBef>
              <a:spcAft>
                <a:spcPts val="238"/>
              </a:spcAft>
              <a:buFont typeface="Arial" pitchFamily="34" charset="0"/>
              <a:buChar char="–"/>
              <a:defRPr sz="2000" kern="1200">
                <a:solidFill>
                  <a:schemeClr val="tx1"/>
                </a:solidFill>
                <a:latin typeface="+mn-lt"/>
                <a:ea typeface="+mn-ea"/>
                <a:cs typeface="+mn-cs"/>
              </a:defRPr>
            </a:lvl2pPr>
            <a:lvl3pPr marL="1358470" indent="-271694" algn="l" defTabSz="1290546" rtl="0" eaLnBrk="1" latinLnBrk="0" hangingPunct="1">
              <a:lnSpc>
                <a:spcPct val="90000"/>
              </a:lnSpc>
              <a:spcBef>
                <a:spcPts val="0"/>
              </a:spcBef>
              <a:spcAft>
                <a:spcPts val="238"/>
              </a:spcAft>
              <a:buFont typeface="Arial" pitchFamily="34" charset="0"/>
              <a:buChar char="•"/>
              <a:defRPr sz="1800" kern="1200">
                <a:solidFill>
                  <a:schemeClr val="tx1"/>
                </a:solidFill>
                <a:latin typeface="+mn-lt"/>
                <a:ea typeface="+mn-ea"/>
                <a:cs typeface="+mn-cs"/>
              </a:defRPr>
            </a:lvl3pPr>
            <a:lvl4pPr marL="1901857" indent="-271694" algn="l" defTabSz="1086775" rtl="0" eaLnBrk="1" latinLnBrk="0" hangingPunct="1">
              <a:lnSpc>
                <a:spcPct val="90000"/>
              </a:lnSpc>
              <a:spcBef>
                <a:spcPts val="0"/>
              </a:spcBef>
              <a:spcAft>
                <a:spcPts val="238"/>
              </a:spcAft>
              <a:buFont typeface="Arial" pitchFamily="34" charset="0"/>
              <a:buChar char="–"/>
              <a:defRPr sz="1600" kern="1200" baseline="0">
                <a:solidFill>
                  <a:schemeClr val="tx1"/>
                </a:solidFill>
                <a:latin typeface="+mn-lt"/>
                <a:ea typeface="+mn-ea"/>
                <a:cs typeface="+mn-cs"/>
              </a:defRPr>
            </a:lvl4pPr>
            <a:lvl5pPr marL="2445245" indent="-271694" algn="l" defTabSz="1086775" rtl="0" eaLnBrk="1" latinLnBrk="0" hangingPunct="1">
              <a:lnSpc>
                <a:spcPct val="90000"/>
              </a:lnSpc>
              <a:spcBef>
                <a:spcPts val="0"/>
              </a:spcBef>
              <a:spcAft>
                <a:spcPts val="238"/>
              </a:spcAft>
              <a:buFont typeface="Arial" pitchFamily="34" charset="0"/>
              <a:buChar char="»"/>
              <a:defRPr sz="1400" kern="1200" baseline="0">
                <a:solidFill>
                  <a:schemeClr val="tx1"/>
                </a:solidFill>
                <a:latin typeface="+mn-lt"/>
                <a:ea typeface="+mn-ea"/>
                <a:cs typeface="+mn-cs"/>
              </a:defRPr>
            </a:lvl5pPr>
            <a:lvl6pPr marL="2988632" indent="-271694" algn="l" defTabSz="108677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2020" indent="-271694" algn="l" defTabSz="108677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5408" indent="-271694" algn="l" defTabSz="108677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8796" indent="-271694" algn="l" defTabSz="1086775"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spcBef>
                <a:spcPts val="1800"/>
              </a:spcBef>
              <a:spcAft>
                <a:spcPts val="600"/>
              </a:spcAft>
              <a:buClrTx/>
              <a:buFont typeface="Wingdings" panose="05000000000000000000" pitchFamily="2" charset="2"/>
              <a:buChar char="Ø"/>
            </a:pPr>
            <a:r>
              <a:rPr lang="en-US" sz="2800" dirty="0"/>
              <a:t>Fast to deploy</a:t>
            </a:r>
          </a:p>
          <a:p>
            <a:pPr>
              <a:spcBef>
                <a:spcPts val="1800"/>
              </a:spcBef>
              <a:spcAft>
                <a:spcPts val="600"/>
              </a:spcAft>
              <a:buClrTx/>
              <a:buFont typeface="Wingdings" panose="05000000000000000000" pitchFamily="2" charset="2"/>
              <a:buChar char="Ø"/>
            </a:pPr>
            <a:r>
              <a:rPr lang="en-US" sz="2800" dirty="0"/>
              <a:t>Fast to </a:t>
            </a:r>
            <a:r>
              <a:rPr lang="en-US" sz="2800" dirty="0" smtClean="0"/>
              <a:t>configure</a:t>
            </a:r>
            <a:endParaRPr lang="en-US" sz="2800" dirty="0"/>
          </a:p>
          <a:p>
            <a:pPr>
              <a:spcBef>
                <a:spcPts val="1800"/>
              </a:spcBef>
              <a:spcAft>
                <a:spcPts val="600"/>
              </a:spcAft>
              <a:buClrTx/>
              <a:buFont typeface="Wingdings" panose="05000000000000000000" pitchFamily="2" charset="2"/>
              <a:buChar char="Ø"/>
            </a:pPr>
            <a:r>
              <a:rPr lang="en-US" sz="2800" dirty="0"/>
              <a:t>Role-based insight</a:t>
            </a:r>
          </a:p>
          <a:p>
            <a:pPr>
              <a:spcBef>
                <a:spcPts val="1800"/>
              </a:spcBef>
              <a:spcAft>
                <a:spcPts val="600"/>
              </a:spcAft>
              <a:buClrTx/>
              <a:buFont typeface="Wingdings" panose="05000000000000000000" pitchFamily="2" charset="2"/>
              <a:buChar char="Ø"/>
            </a:pPr>
            <a:r>
              <a:rPr lang="en-US" sz="2800" dirty="0"/>
              <a:t>Flexible to evolve</a:t>
            </a:r>
          </a:p>
          <a:p>
            <a:pPr>
              <a:spcBef>
                <a:spcPts val="1800"/>
              </a:spcBef>
              <a:spcAft>
                <a:spcPts val="600"/>
              </a:spcAft>
              <a:buClrTx/>
              <a:buFont typeface="Wingdings" panose="05000000000000000000" pitchFamily="2" charset="2"/>
              <a:buChar char="Ø"/>
            </a:pPr>
            <a:r>
              <a:rPr lang="en-US" sz="2800" dirty="0"/>
              <a:t>Built on ThingWorx</a:t>
            </a:r>
          </a:p>
          <a:p>
            <a:pPr>
              <a:spcBef>
                <a:spcPts val="1800"/>
              </a:spcBef>
              <a:spcAft>
                <a:spcPts val="600"/>
              </a:spcAft>
              <a:buClrTx/>
              <a:buFont typeface="Wingdings" panose="05000000000000000000" pitchFamily="2" charset="2"/>
              <a:buChar char="Ø"/>
            </a:pPr>
            <a:r>
              <a:rPr lang="en-US" sz="2800" dirty="0"/>
              <a:t>Easy to try and buy</a:t>
            </a:r>
          </a:p>
        </p:txBody>
      </p:sp>
      <p:pic>
        <p:nvPicPr>
          <p:cNvPr id="5" name="Picture 4"/>
          <p:cNvPicPr>
            <a:picLocks noChangeAspect="1"/>
          </p:cNvPicPr>
          <p:nvPr/>
        </p:nvPicPr>
        <p:blipFill>
          <a:blip r:embed="rId4"/>
          <a:stretch>
            <a:fillRect/>
          </a:stretch>
        </p:blipFill>
        <p:spPr>
          <a:xfrm>
            <a:off x="5350219" y="1285969"/>
            <a:ext cx="6311006" cy="4103659"/>
          </a:xfrm>
          <a:prstGeom prst="rect">
            <a:avLst/>
          </a:prstGeom>
          <a:effectLst>
            <a:outerShdw blurRad="50800" dist="38100" dir="2700000" algn="tl" rotWithShape="0">
              <a:prstClr val="black">
                <a:alpha val="40000"/>
              </a:prstClr>
            </a:outerShdw>
          </a:effectLst>
        </p:spPr>
      </p:pic>
      <p:pic>
        <p:nvPicPr>
          <p:cNvPr id="6" name="Picture 5"/>
          <p:cNvPicPr>
            <a:picLocks noChangeAspect="1"/>
          </p:cNvPicPr>
          <p:nvPr/>
        </p:nvPicPr>
        <p:blipFill>
          <a:blip r:embed="rId5"/>
          <a:stretch>
            <a:fillRect/>
          </a:stretch>
        </p:blipFill>
        <p:spPr>
          <a:xfrm>
            <a:off x="6995323" y="2805183"/>
            <a:ext cx="4930954" cy="3033013"/>
          </a:xfrm>
          <a:prstGeom prst="rect">
            <a:avLst/>
          </a:prstGeom>
          <a:effectLst>
            <a:outerShdw blurRad="50800" dist="38100" dir="2700000" algn="tl" rotWithShape="0">
              <a:prstClr val="black">
                <a:alpha val="40000"/>
              </a:prstClr>
            </a:outerShdw>
          </a:effectLst>
        </p:spPr>
      </p:pic>
      <p:pic>
        <p:nvPicPr>
          <p:cNvPr id="17" name="Picture 16"/>
          <p:cNvPicPr>
            <a:picLocks noChangeAspect="1"/>
          </p:cNvPicPr>
          <p:nvPr/>
        </p:nvPicPr>
        <p:blipFill rotWithShape="1">
          <a:blip r:embed="rId4"/>
          <a:srcRect l="21672" t="90622" r="-1" b="292"/>
          <a:stretch/>
        </p:blipFill>
        <p:spPr>
          <a:xfrm>
            <a:off x="6995324" y="5838196"/>
            <a:ext cx="4930954" cy="372827"/>
          </a:xfrm>
          <a:prstGeom prst="rect">
            <a:avLst/>
          </a:prstGeom>
        </p:spPr>
      </p:pic>
      <p:grpSp>
        <p:nvGrpSpPr>
          <p:cNvPr id="18" name="Group 17"/>
          <p:cNvGrpSpPr>
            <a:grpSpLocks noChangeAspect="1"/>
          </p:cNvGrpSpPr>
          <p:nvPr/>
        </p:nvGrpSpPr>
        <p:grpSpPr>
          <a:xfrm>
            <a:off x="4744210" y="4791324"/>
            <a:ext cx="1838064" cy="1645177"/>
            <a:chOff x="5051722" y="4748900"/>
            <a:chExt cx="1377338" cy="1232800"/>
          </a:xfrm>
        </p:grpSpPr>
        <p:grpSp>
          <p:nvGrpSpPr>
            <p:cNvPr id="20" name="Group 19"/>
            <p:cNvGrpSpPr/>
            <p:nvPr/>
          </p:nvGrpSpPr>
          <p:grpSpPr>
            <a:xfrm>
              <a:off x="5280289" y="4814672"/>
              <a:ext cx="1093216" cy="1063280"/>
              <a:chOff x="5815932" y="4814672"/>
              <a:chExt cx="1093216" cy="1063280"/>
            </a:xfrm>
          </p:grpSpPr>
          <p:sp>
            <p:nvSpPr>
              <p:cNvPr id="30" name="Oval 29"/>
              <p:cNvSpPr/>
              <p:nvPr/>
            </p:nvSpPr>
            <p:spPr>
              <a:xfrm>
                <a:off x="5846106" y="4852648"/>
                <a:ext cx="1025304" cy="10253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3600" b="1" dirty="0">
                  <a:solidFill>
                    <a:schemeClr val="bg2"/>
                  </a:solidFill>
                </a:endParaRPr>
              </a:p>
            </p:txBody>
          </p:sp>
          <p:sp>
            <p:nvSpPr>
              <p:cNvPr id="31" name="Rectangle 30"/>
              <p:cNvSpPr/>
              <p:nvPr/>
            </p:nvSpPr>
            <p:spPr>
              <a:xfrm>
                <a:off x="5815932" y="4814672"/>
                <a:ext cx="1093216" cy="8312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4400" b="1" dirty="0">
                    <a:solidFill>
                      <a:schemeClr val="bg2"/>
                    </a:solidFill>
                  </a:rPr>
                  <a:t>60</a:t>
                </a:r>
              </a:p>
            </p:txBody>
          </p:sp>
        </p:grpSp>
        <p:pic>
          <p:nvPicPr>
            <p:cNvPr id="21" name="Pictur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1722" y="4748900"/>
              <a:ext cx="1377338" cy="1232800"/>
            </a:xfrm>
            <a:prstGeom prst="rect">
              <a:avLst/>
            </a:prstGeom>
          </p:spPr>
        </p:pic>
        <p:sp>
          <p:nvSpPr>
            <p:cNvPr id="29" name="Rectangle 28"/>
            <p:cNvSpPr/>
            <p:nvPr/>
          </p:nvSpPr>
          <p:spPr>
            <a:xfrm>
              <a:off x="5525030" y="5422514"/>
              <a:ext cx="609857" cy="2772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800" b="1" dirty="0">
                  <a:solidFill>
                    <a:schemeClr val="bg2"/>
                  </a:solidFill>
                </a:rPr>
                <a:t>mins</a:t>
              </a:r>
            </a:p>
          </p:txBody>
        </p:sp>
      </p:grpSp>
    </p:spTree>
    <p:extLst>
      <p:ext uri="{BB962C8B-B14F-4D97-AF65-F5344CB8AC3E}">
        <p14:creationId xmlns:p14="http://schemas.microsoft.com/office/powerpoint/2010/main" val="784037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ThingWorx manufacturing apps</a:t>
            </a:r>
          </a:p>
        </p:txBody>
      </p:sp>
      <p:sp>
        <p:nvSpPr>
          <p:cNvPr id="18" name="Content Placeholder 1"/>
          <p:cNvSpPr txBox="1">
            <a:spLocks/>
          </p:cNvSpPr>
          <p:nvPr/>
        </p:nvSpPr>
        <p:spPr>
          <a:xfrm>
            <a:off x="852861" y="1282893"/>
            <a:ext cx="10486279" cy="1592300"/>
          </a:xfrm>
          <a:prstGeom prst="rect">
            <a:avLst/>
          </a:prstGeom>
        </p:spPr>
        <p:txBody>
          <a:bodyPr>
            <a:noAutofit/>
          </a:bodyPr>
          <a:lstStyle>
            <a:lvl1pPr marL="273582" indent="-273582" algn="l" defTabSz="1086775" rtl="0" eaLnBrk="1" latinLnBrk="0" hangingPunct="1">
              <a:lnSpc>
                <a:spcPct val="90000"/>
              </a:lnSpc>
              <a:spcBef>
                <a:spcPts val="2139"/>
              </a:spcBef>
              <a:buClr>
                <a:schemeClr val="tx1"/>
              </a:buClr>
              <a:buFont typeface="Arial" pitchFamily="34" charset="0"/>
              <a:buChar char="•"/>
              <a:defRPr sz="2200" kern="1200">
                <a:solidFill>
                  <a:schemeClr val="tx1"/>
                </a:solidFill>
                <a:latin typeface="+mn-lt"/>
                <a:ea typeface="+mn-ea"/>
                <a:cs typeface="+mn-cs"/>
              </a:defRPr>
            </a:lvl1pPr>
            <a:lvl2pPr marL="813195" indent="-271694" algn="l" defTabSz="1086775" rtl="0" eaLnBrk="1" latinLnBrk="0" hangingPunct="1">
              <a:lnSpc>
                <a:spcPct val="90000"/>
              </a:lnSpc>
              <a:spcBef>
                <a:spcPts val="0"/>
              </a:spcBef>
              <a:spcAft>
                <a:spcPts val="238"/>
              </a:spcAft>
              <a:buFont typeface="Arial" pitchFamily="34" charset="0"/>
              <a:buChar char="–"/>
              <a:defRPr sz="2000" kern="1200">
                <a:solidFill>
                  <a:schemeClr val="tx1"/>
                </a:solidFill>
                <a:latin typeface="+mn-lt"/>
                <a:ea typeface="+mn-ea"/>
                <a:cs typeface="+mn-cs"/>
              </a:defRPr>
            </a:lvl2pPr>
            <a:lvl3pPr marL="1358470" indent="-271694" algn="l" defTabSz="1290546" rtl="0" eaLnBrk="1" latinLnBrk="0" hangingPunct="1">
              <a:lnSpc>
                <a:spcPct val="90000"/>
              </a:lnSpc>
              <a:spcBef>
                <a:spcPts val="0"/>
              </a:spcBef>
              <a:spcAft>
                <a:spcPts val="238"/>
              </a:spcAft>
              <a:buFont typeface="Arial" pitchFamily="34" charset="0"/>
              <a:buChar char="•"/>
              <a:defRPr sz="1800" kern="1200">
                <a:solidFill>
                  <a:schemeClr val="tx1"/>
                </a:solidFill>
                <a:latin typeface="+mn-lt"/>
                <a:ea typeface="+mn-ea"/>
                <a:cs typeface="+mn-cs"/>
              </a:defRPr>
            </a:lvl3pPr>
            <a:lvl4pPr marL="1901857" indent="-271694" algn="l" defTabSz="1086775" rtl="0" eaLnBrk="1" latinLnBrk="0" hangingPunct="1">
              <a:lnSpc>
                <a:spcPct val="90000"/>
              </a:lnSpc>
              <a:spcBef>
                <a:spcPts val="0"/>
              </a:spcBef>
              <a:spcAft>
                <a:spcPts val="238"/>
              </a:spcAft>
              <a:buFont typeface="Arial" pitchFamily="34" charset="0"/>
              <a:buChar char="–"/>
              <a:defRPr sz="1600" kern="1200" baseline="0">
                <a:solidFill>
                  <a:schemeClr val="tx1"/>
                </a:solidFill>
                <a:latin typeface="+mn-lt"/>
                <a:ea typeface="+mn-ea"/>
                <a:cs typeface="+mn-cs"/>
              </a:defRPr>
            </a:lvl4pPr>
            <a:lvl5pPr marL="2445245" indent="-271694" algn="l" defTabSz="1086775" rtl="0" eaLnBrk="1" latinLnBrk="0" hangingPunct="1">
              <a:lnSpc>
                <a:spcPct val="90000"/>
              </a:lnSpc>
              <a:spcBef>
                <a:spcPts val="0"/>
              </a:spcBef>
              <a:spcAft>
                <a:spcPts val="238"/>
              </a:spcAft>
              <a:buFont typeface="Arial" pitchFamily="34" charset="0"/>
              <a:buChar char="»"/>
              <a:defRPr sz="1400" kern="1200" baseline="0">
                <a:solidFill>
                  <a:schemeClr val="tx1"/>
                </a:solidFill>
                <a:latin typeface="+mn-lt"/>
                <a:ea typeface="+mn-ea"/>
                <a:cs typeface="+mn-cs"/>
              </a:defRPr>
            </a:lvl5pPr>
            <a:lvl6pPr marL="2988632" indent="-271694" algn="l" defTabSz="108677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2020" indent="-271694" algn="l" defTabSz="108677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5408" indent="-271694" algn="l" defTabSz="108677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8796" indent="-271694" algn="l" defTabSz="1086775"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indent="0">
              <a:spcAft>
                <a:spcPts val="600"/>
              </a:spcAft>
              <a:buNone/>
            </a:pPr>
            <a:r>
              <a:rPr lang="en-US" sz="2800" dirty="0"/>
              <a:t>Transform your performance by giving your operations teams unprecedented capabilities to see, understand and act in real time. ThingWorx manufacturing apps accelerate your time-to-value and offer unmatched flexibility. </a:t>
            </a:r>
          </a:p>
        </p:txBody>
      </p:sp>
      <p:grpSp>
        <p:nvGrpSpPr>
          <p:cNvPr id="3" name="Group 2"/>
          <p:cNvGrpSpPr/>
          <p:nvPr/>
        </p:nvGrpSpPr>
        <p:grpSpPr>
          <a:xfrm>
            <a:off x="388805" y="3429000"/>
            <a:ext cx="11414390" cy="2798560"/>
            <a:chOff x="388805" y="3429000"/>
            <a:chExt cx="11414390" cy="2798560"/>
          </a:xfrm>
        </p:grpSpPr>
        <p:sp>
          <p:nvSpPr>
            <p:cNvPr id="8" name="TextBox 7"/>
            <p:cNvSpPr txBox="1"/>
            <p:nvPr/>
          </p:nvSpPr>
          <p:spPr>
            <a:xfrm>
              <a:off x="8757760" y="3923000"/>
              <a:ext cx="2534938" cy="339171"/>
            </a:xfrm>
            <a:prstGeom prst="rect">
              <a:avLst/>
            </a:prstGeom>
            <a:solidFill>
              <a:schemeClr val="bg1"/>
            </a:solidFill>
          </p:spPr>
          <p:txBody>
            <a:bodyPr wrap="square" lIns="0" tIns="0" rIns="0" bIns="0" rtlCol="0" anchor="t">
              <a:noAutofit/>
            </a:bodyPr>
            <a:lstStyle/>
            <a:p>
              <a:pPr algn="ctr"/>
              <a:r>
                <a:rPr lang="en-US" sz="1600" dirty="0">
                  <a:latin typeface="Myriad Pro"/>
                  <a:cs typeface="Myriad Pro"/>
                </a:rPr>
                <a:t>Controls Engineer</a:t>
              </a:r>
            </a:p>
          </p:txBody>
        </p:sp>
        <p:pic>
          <p:nvPicPr>
            <p:cNvPr id="6" name="Picture 5" descr="MachineBuilder-Active.png"/>
            <p:cNvPicPr>
              <a:picLocks/>
            </p:cNvPicPr>
            <p:nvPr/>
          </p:nvPicPr>
          <p:blipFill>
            <a:blip r:embed="rId3" cstate="email">
              <a:extLst>
                <a:ext uri="{28A0092B-C50C-407E-A947-70E740481C1C}">
                  <a14:useLocalDpi xmlns:a14="http://schemas.microsoft.com/office/drawing/2010/main"/>
                </a:ext>
              </a:extLst>
            </a:blip>
            <a:stretch>
              <a:fillRect/>
            </a:stretch>
          </p:blipFill>
          <p:spPr>
            <a:xfrm>
              <a:off x="4464616" y="3815737"/>
              <a:ext cx="574037" cy="553696"/>
            </a:xfrm>
            <a:prstGeom prst="rect">
              <a:avLst/>
            </a:prstGeom>
          </p:spPr>
        </p:pic>
        <p:pic>
          <p:nvPicPr>
            <p:cNvPr id="7" name="Picture 6" descr="ControlsEngineer-Active.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76227" y="3802751"/>
              <a:ext cx="581107" cy="579669"/>
            </a:xfrm>
            <a:prstGeom prst="rect">
              <a:avLst/>
            </a:prstGeom>
          </p:spPr>
        </p:pic>
        <p:sp>
          <p:nvSpPr>
            <p:cNvPr id="9" name="TextBox 8"/>
            <p:cNvSpPr txBox="1"/>
            <p:nvPr/>
          </p:nvSpPr>
          <p:spPr>
            <a:xfrm>
              <a:off x="1124337" y="3923000"/>
              <a:ext cx="1693242" cy="339171"/>
            </a:xfrm>
            <a:prstGeom prst="rect">
              <a:avLst/>
            </a:prstGeom>
            <a:solidFill>
              <a:schemeClr val="bg1"/>
            </a:solidFill>
          </p:spPr>
          <p:txBody>
            <a:bodyPr wrap="square" lIns="0" tIns="0" rIns="0" bIns="0" rtlCol="0" anchor="t">
              <a:noAutofit/>
            </a:bodyPr>
            <a:lstStyle>
              <a:defPPr>
                <a:defRPr lang="en-US"/>
              </a:defPPr>
              <a:lvl1pPr algn="ctr">
                <a:defRPr sz="1600" b="1">
                  <a:solidFill>
                    <a:schemeClr val="bg1">
                      <a:lumMod val="50000"/>
                    </a:schemeClr>
                  </a:solidFill>
                  <a:latin typeface="Myriad Pro"/>
                  <a:cs typeface="Myriad Pro"/>
                </a:defRPr>
              </a:lvl1pPr>
            </a:lstStyle>
            <a:p>
              <a:pPr algn="l"/>
              <a:r>
                <a:rPr lang="en-US" b="0" dirty="0">
                  <a:solidFill>
                    <a:schemeClr val="tx1"/>
                  </a:solidFill>
                </a:rPr>
                <a:t>Plant Manager</a:t>
              </a:r>
            </a:p>
          </p:txBody>
        </p:sp>
        <p:sp>
          <p:nvSpPr>
            <p:cNvPr id="10" name="TextBox 9"/>
            <p:cNvSpPr txBox="1"/>
            <p:nvPr/>
          </p:nvSpPr>
          <p:spPr>
            <a:xfrm>
              <a:off x="5153874" y="3923000"/>
              <a:ext cx="1166517" cy="339171"/>
            </a:xfrm>
            <a:prstGeom prst="rect">
              <a:avLst/>
            </a:prstGeom>
            <a:solidFill>
              <a:schemeClr val="bg1"/>
            </a:solidFill>
          </p:spPr>
          <p:txBody>
            <a:bodyPr wrap="square" lIns="0" tIns="0" rIns="0" bIns="0" rtlCol="0" anchor="t">
              <a:noAutofit/>
            </a:bodyPr>
            <a:lstStyle>
              <a:defPPr>
                <a:defRPr lang="en-US"/>
              </a:defPPr>
              <a:lvl1pPr algn="ctr">
                <a:defRPr sz="1600" b="1">
                  <a:solidFill>
                    <a:schemeClr val="bg1">
                      <a:lumMod val="50000"/>
                    </a:schemeClr>
                  </a:solidFill>
                  <a:latin typeface="Myriad Pro"/>
                  <a:cs typeface="Myriad Pro"/>
                </a:defRPr>
              </a:lvl1pPr>
            </a:lstStyle>
            <a:p>
              <a:r>
                <a:rPr lang="en-US" b="0" dirty="0">
                  <a:solidFill>
                    <a:schemeClr val="tx1"/>
                  </a:solidFill>
                </a:rPr>
                <a:t>Maintenance</a:t>
              </a:r>
            </a:p>
          </p:txBody>
        </p:sp>
        <p:sp>
          <p:nvSpPr>
            <p:cNvPr id="16" name="TextBox 15"/>
            <p:cNvSpPr txBox="1"/>
            <p:nvPr/>
          </p:nvSpPr>
          <p:spPr>
            <a:xfrm>
              <a:off x="388805" y="3429000"/>
              <a:ext cx="3478219" cy="276999"/>
            </a:xfrm>
            <a:prstGeom prst="rect">
              <a:avLst/>
            </a:prstGeom>
            <a:noFill/>
          </p:spPr>
          <p:txBody>
            <a:bodyPr wrap="square" lIns="0" tIns="0" rIns="0" bIns="0" rtlCol="0">
              <a:spAutoFit/>
            </a:bodyPr>
            <a:lstStyle/>
            <a:p>
              <a:pPr algn="ctr"/>
              <a:r>
                <a:rPr lang="en-US" sz="1800" b="1" dirty="0">
                  <a:solidFill>
                    <a:schemeClr val="accent1"/>
                  </a:solidFill>
                </a:rPr>
                <a:t>ThingWorx Production Advisor</a:t>
              </a:r>
              <a:endParaRPr lang="en-CA" sz="1800" b="1" dirty="0">
                <a:solidFill>
                  <a:schemeClr val="accent1"/>
                </a:solidFill>
              </a:endParaRPr>
            </a:p>
          </p:txBody>
        </p:sp>
        <p:sp>
          <p:nvSpPr>
            <p:cNvPr id="17" name="TextBox 16"/>
            <p:cNvSpPr txBox="1"/>
            <p:nvPr/>
          </p:nvSpPr>
          <p:spPr>
            <a:xfrm>
              <a:off x="4239577" y="3429000"/>
              <a:ext cx="3208638" cy="276999"/>
            </a:xfrm>
            <a:prstGeom prst="rect">
              <a:avLst/>
            </a:prstGeom>
            <a:noFill/>
          </p:spPr>
          <p:txBody>
            <a:bodyPr wrap="square" lIns="0" tIns="0" rIns="0" bIns="0" rtlCol="0">
              <a:spAutoFit/>
            </a:bodyPr>
            <a:lstStyle/>
            <a:p>
              <a:pPr algn="ctr"/>
              <a:r>
                <a:rPr lang="en-US" sz="1800" b="1" dirty="0">
                  <a:solidFill>
                    <a:schemeClr val="accent1"/>
                  </a:solidFill>
                </a:rPr>
                <a:t>ThingWorx Asset Advisor</a:t>
              </a:r>
              <a:endParaRPr lang="en-CA" sz="1800" b="1" dirty="0">
                <a:solidFill>
                  <a:schemeClr val="accent1"/>
                </a:solidFill>
              </a:endParaRPr>
            </a:p>
          </p:txBody>
        </p:sp>
        <p:sp>
          <p:nvSpPr>
            <p:cNvPr id="20" name="TextBox 19"/>
            <p:cNvSpPr txBox="1"/>
            <p:nvPr/>
          </p:nvSpPr>
          <p:spPr>
            <a:xfrm>
              <a:off x="8324976" y="3429000"/>
              <a:ext cx="3478219" cy="276999"/>
            </a:xfrm>
            <a:prstGeom prst="rect">
              <a:avLst/>
            </a:prstGeom>
            <a:noFill/>
          </p:spPr>
          <p:txBody>
            <a:bodyPr wrap="square" lIns="0" tIns="0" rIns="0" bIns="0" rtlCol="0">
              <a:spAutoFit/>
            </a:bodyPr>
            <a:lstStyle/>
            <a:p>
              <a:pPr algn="ctr"/>
              <a:r>
                <a:rPr lang="en-US" sz="1800" b="1" dirty="0">
                  <a:solidFill>
                    <a:schemeClr val="accent1"/>
                  </a:solidFill>
                </a:rPr>
                <a:t>ThingWorx Controls Advisor</a:t>
              </a:r>
              <a:endParaRPr lang="en-CA" sz="1800" b="1" dirty="0">
                <a:solidFill>
                  <a:schemeClr val="accent1"/>
                </a:solidFill>
              </a:endParaRPr>
            </a:p>
          </p:txBody>
        </p:sp>
        <p:pic>
          <p:nvPicPr>
            <p:cNvPr id="22" name="Picture 21" descr="MachineBuilder-Active.png"/>
            <p:cNvPicPr>
              <a:picLocks/>
            </p:cNvPicPr>
            <p:nvPr/>
          </p:nvPicPr>
          <p:blipFill>
            <a:blip r:embed="rId3" cstate="email">
              <a:extLst>
                <a:ext uri="{28A0092B-C50C-407E-A947-70E740481C1C}">
                  <a14:useLocalDpi xmlns:a14="http://schemas.microsoft.com/office/drawing/2010/main"/>
                </a:ext>
              </a:extLst>
            </a:blip>
            <a:stretch>
              <a:fillRect/>
            </a:stretch>
          </p:blipFill>
          <p:spPr>
            <a:xfrm>
              <a:off x="459533" y="3815737"/>
              <a:ext cx="574037" cy="553696"/>
            </a:xfrm>
            <a:prstGeom prst="rect">
              <a:avLst/>
            </a:prstGeom>
          </p:spPr>
        </p:pic>
        <p:pic>
          <p:nvPicPr>
            <p:cNvPr id="21" name="Picture 2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5314" y="4516947"/>
              <a:ext cx="2490684" cy="1441116"/>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43008" y="4938649"/>
              <a:ext cx="1874013" cy="1207491"/>
            </a:xfrm>
            <a:prstGeom prst="rect">
              <a:avLst/>
            </a:prstGeom>
          </p:spPr>
        </p:pic>
        <p:pic>
          <p:nvPicPr>
            <p:cNvPr id="25" name="Picture 2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33724" y="4513634"/>
              <a:ext cx="2190286" cy="1462463"/>
            </a:xfrm>
            <a:prstGeom prst="rect">
              <a:avLst/>
            </a:prstGeom>
          </p:spPr>
        </p:pic>
        <p:pic>
          <p:nvPicPr>
            <p:cNvPr id="27" name="Picture 26"/>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866780" y="4513634"/>
              <a:ext cx="2535977" cy="1468283"/>
            </a:xfrm>
            <a:prstGeom prst="rect">
              <a:avLst/>
            </a:prstGeom>
          </p:spPr>
        </p:pic>
        <p:pic>
          <p:nvPicPr>
            <p:cNvPr id="28" name="Picture 2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985973" y="4800122"/>
              <a:ext cx="1813745" cy="1346018"/>
            </a:xfrm>
            <a:prstGeom prst="rect">
              <a:avLst/>
            </a:prstGeom>
          </p:spPr>
        </p:pic>
        <p:pic>
          <p:nvPicPr>
            <p:cNvPr id="19" name="Picture 18"/>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357961" y="4774846"/>
              <a:ext cx="1851791" cy="1452714"/>
            </a:xfrm>
            <a:prstGeom prst="rect">
              <a:avLst/>
            </a:prstGeom>
          </p:spPr>
        </p:pic>
      </p:grpSp>
    </p:spTree>
    <p:extLst>
      <p:ext uri="{BB962C8B-B14F-4D97-AF65-F5344CB8AC3E}">
        <p14:creationId xmlns:p14="http://schemas.microsoft.com/office/powerpoint/2010/main" val="22898019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What's New</a:t>
            </a:r>
            <a:endParaRPr lang="en-US" dirty="0"/>
          </a:p>
        </p:txBody>
      </p:sp>
    </p:spTree>
    <p:extLst>
      <p:ext uri="{BB962C8B-B14F-4D97-AF65-F5344CB8AC3E}">
        <p14:creationId xmlns:p14="http://schemas.microsoft.com/office/powerpoint/2010/main" val="2799659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71184" y="2953512"/>
            <a:ext cx="932670" cy="835517"/>
          </a:xfrm>
          <a:prstGeom prst="rect">
            <a:avLst/>
          </a:prstGeom>
        </p:spPr>
      </p:pic>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83580" y="2965657"/>
            <a:ext cx="1032675" cy="779200"/>
          </a:xfrm>
          <a:prstGeom prst="rect">
            <a:avLst/>
          </a:prstGeom>
        </p:spPr>
      </p:pic>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43828" y="2943455"/>
            <a:ext cx="979303" cy="882150"/>
          </a:xfrm>
          <a:prstGeom prst="rect">
            <a:avLst/>
          </a:prstGeom>
        </p:spPr>
      </p:pic>
      <p:pic>
        <p:nvPicPr>
          <p:cNvPr id="27" name="Pictur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96526" y="2953512"/>
            <a:ext cx="837460" cy="835517"/>
          </a:xfrm>
          <a:prstGeom prst="rect">
            <a:avLst/>
          </a:prstGeom>
        </p:spPr>
      </p:pic>
      <p:sp>
        <p:nvSpPr>
          <p:cNvPr id="4" name="Title 3"/>
          <p:cNvSpPr>
            <a:spLocks noGrp="1"/>
          </p:cNvSpPr>
          <p:nvPr>
            <p:ph type="title"/>
          </p:nvPr>
        </p:nvSpPr>
        <p:spPr/>
        <p:txBody>
          <a:bodyPr/>
          <a:lstStyle/>
          <a:p>
            <a:r>
              <a:rPr lang="en-US" dirty="0" smtClean="0"/>
              <a:t>Apps Support ThingWorx 8.1</a:t>
            </a:r>
            <a:endParaRPr lang="en-US" dirty="0"/>
          </a:p>
        </p:txBody>
      </p:sp>
      <p:sp>
        <p:nvSpPr>
          <p:cNvPr id="6" name="Rectangle 5"/>
          <p:cNvSpPr/>
          <p:nvPr/>
        </p:nvSpPr>
        <p:spPr>
          <a:xfrm>
            <a:off x="5112408" y="5429338"/>
            <a:ext cx="1327721" cy="523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02436" y="5384020"/>
            <a:ext cx="2831043" cy="307004"/>
          </a:xfrm>
          <a:prstGeom prst="rect">
            <a:avLst/>
          </a:prstGeom>
        </p:spPr>
      </p:pic>
      <p:cxnSp>
        <p:nvCxnSpPr>
          <p:cNvPr id="11" name="Straight Connector 10"/>
          <p:cNvCxnSpPr/>
          <p:nvPr/>
        </p:nvCxnSpPr>
        <p:spPr>
          <a:xfrm>
            <a:off x="4229336" y="5057732"/>
            <a:ext cx="37589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153192" y="4013993"/>
            <a:ext cx="1645920" cy="8283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1400" dirty="0">
                <a:solidFill>
                  <a:schemeClr val="tx1"/>
                </a:solidFill>
              </a:rPr>
              <a:t>Purpose-Built for Industrial IoT</a:t>
            </a:r>
          </a:p>
        </p:txBody>
      </p:sp>
      <p:sp>
        <p:nvSpPr>
          <p:cNvPr id="16" name="Rectangle 15"/>
          <p:cNvSpPr/>
          <p:nvPr/>
        </p:nvSpPr>
        <p:spPr>
          <a:xfrm>
            <a:off x="4397780" y="4013992"/>
            <a:ext cx="1645920" cy="8283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1400" dirty="0">
                <a:solidFill>
                  <a:schemeClr val="tx1"/>
                </a:solidFill>
              </a:rPr>
              <a:t>Quickly &amp; Easily Develop, Deploy &amp; Extend</a:t>
            </a:r>
          </a:p>
        </p:txBody>
      </p:sp>
      <p:sp>
        <p:nvSpPr>
          <p:cNvPr id="19" name="Rectangle 18"/>
          <p:cNvSpPr/>
          <p:nvPr/>
        </p:nvSpPr>
        <p:spPr>
          <a:xfrm>
            <a:off x="6636261" y="4013991"/>
            <a:ext cx="1645920" cy="8283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1400" dirty="0">
                <a:solidFill>
                  <a:schemeClr val="tx1"/>
                </a:solidFill>
              </a:rPr>
              <a:t>Ultimate</a:t>
            </a:r>
          </a:p>
          <a:p>
            <a:pPr algn="ctr">
              <a:lnSpc>
                <a:spcPct val="90000"/>
              </a:lnSpc>
            </a:pPr>
            <a:r>
              <a:rPr lang="en-US" sz="1400" dirty="0">
                <a:solidFill>
                  <a:schemeClr val="tx1"/>
                </a:solidFill>
              </a:rPr>
              <a:t>Flexibility</a:t>
            </a:r>
          </a:p>
        </p:txBody>
      </p:sp>
      <p:sp>
        <p:nvSpPr>
          <p:cNvPr id="22" name="Rectangle 21"/>
          <p:cNvSpPr/>
          <p:nvPr/>
        </p:nvSpPr>
        <p:spPr>
          <a:xfrm>
            <a:off x="8792296" y="4070073"/>
            <a:ext cx="1645920" cy="8283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1400" dirty="0">
                <a:solidFill>
                  <a:schemeClr val="tx1"/>
                </a:solidFill>
              </a:rPr>
              <a:t>Vibrant</a:t>
            </a:r>
          </a:p>
          <a:p>
            <a:pPr algn="ctr">
              <a:lnSpc>
                <a:spcPct val="90000"/>
              </a:lnSpc>
            </a:pPr>
            <a:r>
              <a:rPr lang="en-US" sz="1400" dirty="0">
                <a:solidFill>
                  <a:schemeClr val="tx1"/>
                </a:solidFill>
              </a:rPr>
              <a:t>Ecosystem</a:t>
            </a:r>
          </a:p>
        </p:txBody>
      </p:sp>
      <p:sp>
        <p:nvSpPr>
          <p:cNvPr id="2" name="Rectangle 1"/>
          <p:cNvSpPr/>
          <p:nvPr/>
        </p:nvSpPr>
        <p:spPr>
          <a:xfrm>
            <a:off x="1514644" y="1310779"/>
            <a:ext cx="9151864" cy="707886"/>
          </a:xfrm>
          <a:prstGeom prst="rect">
            <a:avLst/>
          </a:prstGeom>
        </p:spPr>
        <p:txBody>
          <a:bodyPr wrap="none">
            <a:spAutoFit/>
          </a:bodyPr>
          <a:lstStyle/>
          <a:p>
            <a:r>
              <a:rPr lang="en-US" sz="4000" b="1" dirty="0">
                <a:solidFill>
                  <a:schemeClr val="bg2"/>
                </a:solidFill>
              </a:rPr>
              <a:t>The apps now support </a:t>
            </a:r>
            <a:r>
              <a:rPr lang="en-US" sz="4000" b="1" u="sng" dirty="0">
                <a:solidFill>
                  <a:schemeClr val="bg2"/>
                </a:solidFill>
              </a:rPr>
              <a:t>ThingWorx </a:t>
            </a:r>
            <a:r>
              <a:rPr lang="en-US" sz="4000" b="1" u="sng" dirty="0" smtClean="0">
                <a:solidFill>
                  <a:schemeClr val="bg2"/>
                </a:solidFill>
              </a:rPr>
              <a:t>8.1</a:t>
            </a:r>
            <a:endParaRPr lang="en-US" sz="4000" b="1" u="sng" dirty="0">
              <a:solidFill>
                <a:schemeClr val="bg2"/>
              </a:solidFill>
            </a:endParaRPr>
          </a:p>
        </p:txBody>
      </p:sp>
    </p:spTree>
    <p:extLst>
      <p:ext uri="{BB962C8B-B14F-4D97-AF65-F5344CB8AC3E}">
        <p14:creationId xmlns:p14="http://schemas.microsoft.com/office/powerpoint/2010/main" val="11958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p:txBody>
          <a:bodyPr>
            <a:normAutofit/>
          </a:bodyPr>
          <a:lstStyle/>
          <a:p>
            <a:r>
              <a:rPr lang="en-US" sz="2400" b="1" dirty="0" smtClean="0"/>
              <a:t>Patching &amp; Upgrades</a:t>
            </a:r>
          </a:p>
          <a:p>
            <a:pPr lvl="1"/>
            <a:r>
              <a:rPr lang="en-US" sz="2200" dirty="0" smtClean="0"/>
              <a:t>Using the Manufacturing Apps Installer you can upgrade from 8.0.1</a:t>
            </a:r>
          </a:p>
          <a:p>
            <a:pPr lvl="2"/>
            <a:r>
              <a:rPr lang="en-US" sz="2000" dirty="0" smtClean="0"/>
              <a:t>*coming with the installer release in a few weeks</a:t>
            </a:r>
          </a:p>
          <a:p>
            <a:pPr lvl="1"/>
            <a:r>
              <a:rPr lang="en-US" sz="2200" dirty="0" smtClean="0"/>
              <a:t>Streamlined patching customers as issues are found</a:t>
            </a:r>
          </a:p>
          <a:p>
            <a:pPr lvl="1"/>
            <a:r>
              <a:rPr lang="en-US" sz="2200" dirty="0" smtClean="0"/>
              <a:t>New installer technology to align with ThingWorx platform</a:t>
            </a:r>
          </a:p>
          <a:p>
            <a:pPr lvl="2"/>
            <a:r>
              <a:rPr lang="en-US" sz="2000" dirty="0" smtClean="0"/>
              <a:t>You’ll see a merged Kepware + ThingWorx + Apps installer in the near future</a:t>
            </a:r>
          </a:p>
          <a:p>
            <a:r>
              <a:rPr lang="en-US" sz="2400" b="1" dirty="0" smtClean="0"/>
              <a:t>App Improvements</a:t>
            </a:r>
          </a:p>
          <a:p>
            <a:pPr lvl="1"/>
            <a:r>
              <a:rPr lang="en-US" sz="2200" dirty="0" smtClean="0"/>
              <a:t>Fixed </a:t>
            </a:r>
            <a:r>
              <a:rPr lang="en-US" sz="2200" dirty="0"/>
              <a:t>bugs with acknowledging alerts</a:t>
            </a:r>
          </a:p>
          <a:p>
            <a:pPr lvl="1"/>
            <a:endParaRPr lang="en-US" sz="2200" b="1" dirty="0"/>
          </a:p>
        </p:txBody>
      </p:sp>
      <p:sp>
        <p:nvSpPr>
          <p:cNvPr id="8" name="Title 7"/>
          <p:cNvSpPr>
            <a:spLocks noGrp="1"/>
          </p:cNvSpPr>
          <p:nvPr>
            <p:ph type="title"/>
          </p:nvPr>
        </p:nvSpPr>
        <p:spPr/>
        <p:txBody>
          <a:bodyPr/>
          <a:lstStyle/>
          <a:p>
            <a:r>
              <a:rPr lang="en-US" dirty="0" smtClean="0"/>
              <a:t>General Improvements</a:t>
            </a:r>
            <a:endParaRPr lang="en-US" dirty="0"/>
          </a:p>
        </p:txBody>
      </p:sp>
      <p:pic>
        <p:nvPicPr>
          <p:cNvPr id="8194" name="Picture 2" descr="Image result for upgra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3594" y="3825791"/>
            <a:ext cx="3486283" cy="23526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7367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37579" y="1222375"/>
            <a:ext cx="10894036" cy="4956048"/>
          </a:xfrm>
        </p:spPr>
        <p:txBody>
          <a:bodyPr/>
          <a:lstStyle/>
          <a:p>
            <a:r>
              <a:rPr lang="en-US" b="1" dirty="0" smtClean="0"/>
              <a:t>Controls Advisor</a:t>
            </a:r>
          </a:p>
          <a:p>
            <a:pPr lvl="1"/>
            <a:r>
              <a:rPr lang="en-US" dirty="0" smtClean="0"/>
              <a:t>You can now retrieve the </a:t>
            </a:r>
            <a:r>
              <a:rPr lang="en-US" dirty="0" err="1" smtClean="0"/>
              <a:t>KEPServerEX</a:t>
            </a:r>
            <a:r>
              <a:rPr lang="en-US" dirty="0" smtClean="0"/>
              <a:t> connection information incase the connection is lost or deleted</a:t>
            </a:r>
          </a:p>
          <a:p>
            <a:pPr lvl="1"/>
            <a:r>
              <a:rPr lang="en-US" dirty="0" smtClean="0"/>
              <a:t>Minor UI improvements </a:t>
            </a:r>
          </a:p>
          <a:p>
            <a:pPr lvl="2"/>
            <a:r>
              <a:rPr lang="en-US" dirty="0" smtClean="0"/>
              <a:t>Ex. hide/show the detail view</a:t>
            </a:r>
          </a:p>
          <a:p>
            <a:r>
              <a:rPr lang="en-US" b="1" dirty="0" smtClean="0"/>
              <a:t>Asset Advisor</a:t>
            </a:r>
          </a:p>
          <a:p>
            <a:pPr lvl="1"/>
            <a:r>
              <a:rPr lang="en-US" dirty="0"/>
              <a:t>Updated the UI for anomaly status to avoid confusion with machine status</a:t>
            </a:r>
          </a:p>
          <a:p>
            <a:pPr lvl="1"/>
            <a:r>
              <a:rPr lang="en-US" dirty="0"/>
              <a:t>Asset Advisor for service is now a separate product</a:t>
            </a:r>
          </a:p>
          <a:p>
            <a:r>
              <a:rPr lang="en-US" b="1" dirty="0" smtClean="0"/>
              <a:t>Production Advisor</a:t>
            </a:r>
          </a:p>
          <a:p>
            <a:pPr lvl="1"/>
            <a:r>
              <a:rPr lang="en-US" dirty="0"/>
              <a:t>Improved the status history widget to align with Asset Advisor</a:t>
            </a:r>
          </a:p>
          <a:p>
            <a:endParaRPr lang="en-US" b="1" dirty="0"/>
          </a:p>
        </p:txBody>
      </p:sp>
      <p:sp>
        <p:nvSpPr>
          <p:cNvPr id="8" name="Title 7"/>
          <p:cNvSpPr>
            <a:spLocks noGrp="1"/>
          </p:cNvSpPr>
          <p:nvPr>
            <p:ph type="title"/>
          </p:nvPr>
        </p:nvSpPr>
        <p:spPr/>
        <p:txBody>
          <a:bodyPr/>
          <a:lstStyle/>
          <a:p>
            <a:r>
              <a:rPr lang="en-US" dirty="0" smtClean="0"/>
              <a:t>App Improves</a:t>
            </a:r>
            <a:endParaRPr lang="en-US" dirty="0"/>
          </a:p>
        </p:txBody>
      </p:sp>
    </p:spTree>
    <p:extLst>
      <p:ext uri="{BB962C8B-B14F-4D97-AF65-F5344CB8AC3E}">
        <p14:creationId xmlns:p14="http://schemas.microsoft.com/office/powerpoint/2010/main" val="3956492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Added Support for NI </a:t>
            </a:r>
            <a:r>
              <a:rPr lang="en-US" dirty="0"/>
              <a:t>InsightCM</a:t>
            </a:r>
          </a:p>
        </p:txBody>
      </p:sp>
      <p:sp>
        <p:nvSpPr>
          <p:cNvPr id="3" name="Content Placeholder 2"/>
          <p:cNvSpPr>
            <a:spLocks noGrp="1"/>
          </p:cNvSpPr>
          <p:nvPr>
            <p:ph idx="1"/>
          </p:nvPr>
        </p:nvSpPr>
        <p:spPr>
          <a:xfrm>
            <a:off x="609600" y="1706879"/>
            <a:ext cx="5627077" cy="4514167"/>
          </a:xfrm>
        </p:spPr>
        <p:txBody>
          <a:bodyPr>
            <a:normAutofit/>
          </a:bodyPr>
          <a:lstStyle/>
          <a:p>
            <a:r>
              <a:rPr lang="en-US" dirty="0"/>
              <a:t>Configuration-based acquisition and data management tools</a:t>
            </a:r>
          </a:p>
          <a:p>
            <a:r>
              <a:rPr lang="en-US" dirty="0"/>
              <a:t>Wide range of dynamic waveform and static sensor input options</a:t>
            </a:r>
          </a:p>
          <a:p>
            <a:r>
              <a:rPr lang="en-US" dirty="0"/>
              <a:t>Deployment-ready hardware bundles available</a:t>
            </a:r>
          </a:p>
          <a:p>
            <a:r>
              <a:rPr lang="en-US" dirty="0"/>
              <a:t>Complete accessibility to data</a:t>
            </a:r>
          </a:p>
          <a:p>
            <a:r>
              <a:rPr lang="en-US" dirty="0"/>
              <a:t>Connectivity to third-party systems and analytics via LabVIEW</a:t>
            </a:r>
          </a:p>
        </p:txBody>
      </p:sp>
      <p:sp>
        <p:nvSpPr>
          <p:cNvPr id="6" name="Text Placeholder 5"/>
          <p:cNvSpPr>
            <a:spLocks noGrp="1"/>
          </p:cNvSpPr>
          <p:nvPr>
            <p:ph type="body" sz="quarter" idx="10"/>
          </p:nvPr>
        </p:nvSpPr>
        <p:spPr/>
        <p:txBody>
          <a:bodyPr/>
          <a:lstStyle/>
          <a:p>
            <a:r>
              <a:rPr lang="en-US" dirty="0"/>
              <a:t>Application software tailored for online monitoring applications</a:t>
            </a:r>
          </a:p>
        </p:txBody>
      </p:sp>
      <p:pic>
        <p:nvPicPr>
          <p:cNvPr id="8" name="Content Placeholder 7"/>
          <p:cNvPicPr>
            <a:picLocks noGrp="1" noChangeAspect="1"/>
          </p:cNvPicPr>
          <p:nvPr>
            <p:ph idx="11"/>
          </p:nvPr>
        </p:nvPicPr>
        <p:blipFill rotWithShape="1">
          <a:blip r:embed="rId3" cstate="hqprint">
            <a:extLst>
              <a:ext uri="{28A0092B-C50C-407E-A947-70E740481C1C}">
                <a14:useLocalDpi xmlns:a14="http://schemas.microsoft.com/office/drawing/2010/main"/>
              </a:ext>
            </a:extLst>
          </a:blip>
          <a:srcRect/>
          <a:stretch/>
        </p:blipFill>
        <p:spPr>
          <a:xfrm>
            <a:off x="6316880" y="2113281"/>
            <a:ext cx="5265520" cy="3299967"/>
          </a:xfrm>
        </p:spPr>
      </p:pic>
    </p:spTree>
    <p:extLst>
      <p:ext uri="{BB962C8B-B14F-4D97-AF65-F5344CB8AC3E}">
        <p14:creationId xmlns:p14="http://schemas.microsoft.com/office/powerpoint/2010/main" val="888377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NI Monitoring Devices Installed at Edge</a:t>
            </a:r>
          </a:p>
        </p:txBody>
      </p:sp>
      <p:pic>
        <p:nvPicPr>
          <p:cNvPr id="12" name="Content Placeholder 3"/>
          <p:cNvPicPr>
            <a:picLocks noGrp="1" noChangeAspect="1"/>
          </p:cNvPicPr>
          <p:nvPr>
            <p:ph idx="1"/>
          </p:nvPr>
        </p:nvPicPr>
        <p:blipFill>
          <a:blip r:embed="rId10" cstate="screen">
            <a:extLst>
              <a:ext uri="{28A0092B-C50C-407E-A947-70E740481C1C}">
                <a14:useLocalDpi xmlns:a14="http://schemas.microsoft.com/office/drawing/2010/main"/>
              </a:ext>
            </a:extLst>
          </a:blip>
          <a:stretch>
            <a:fillRect/>
          </a:stretch>
        </p:blipFill>
        <p:spPr>
          <a:xfrm>
            <a:off x="3376774" y="1096433"/>
            <a:ext cx="5438453" cy="4876800"/>
          </a:xfrm>
          <a:prstGeom prst="roundRect">
            <a:avLst>
              <a:gd name="adj" fmla="val 0"/>
            </a:avLst>
          </a:prstGeom>
          <a:effectLst/>
        </p:spPr>
      </p:pic>
      <p:sp>
        <p:nvSpPr>
          <p:cNvPr id="13" name="TextBox 12"/>
          <p:cNvSpPr txBox="1"/>
          <p:nvPr/>
        </p:nvSpPr>
        <p:spPr>
          <a:xfrm>
            <a:off x="1029433" y="1400273"/>
            <a:ext cx="2158804" cy="420564"/>
          </a:xfrm>
          <a:prstGeom prst="rect">
            <a:avLst/>
          </a:prstGeom>
          <a:noFill/>
        </p:spPr>
        <p:txBody>
          <a:bodyPr wrap="square" rtlCol="0">
            <a:spAutoFit/>
          </a:bodyPr>
          <a:lstStyle/>
          <a:p>
            <a:pPr algn="r" defTabSz="609550"/>
            <a:r>
              <a:rPr lang="en-US" sz="2133" dirty="0">
                <a:solidFill>
                  <a:srgbClr val="F5F5F5">
                    <a:lumMod val="25000"/>
                  </a:srgbClr>
                </a:solidFill>
                <a:latin typeface="Arial" panose="020B0604020202020204"/>
              </a:rPr>
              <a:t>Panel</a:t>
            </a:r>
          </a:p>
        </p:txBody>
      </p:sp>
      <p:sp>
        <p:nvSpPr>
          <p:cNvPr id="14" name="TextBox 13"/>
          <p:cNvSpPr txBox="1"/>
          <p:nvPr/>
        </p:nvSpPr>
        <p:spPr>
          <a:xfrm>
            <a:off x="339367" y="2231961"/>
            <a:ext cx="2848869" cy="420564"/>
          </a:xfrm>
          <a:prstGeom prst="rect">
            <a:avLst/>
          </a:prstGeom>
          <a:noFill/>
        </p:spPr>
        <p:txBody>
          <a:bodyPr wrap="square" rtlCol="0">
            <a:spAutoFit/>
          </a:bodyPr>
          <a:lstStyle/>
          <a:p>
            <a:pPr algn="r" defTabSz="609550"/>
            <a:r>
              <a:rPr lang="en-US" sz="2133" dirty="0">
                <a:solidFill>
                  <a:srgbClr val="F5F5F5">
                    <a:lumMod val="25000"/>
                  </a:srgbClr>
                </a:solidFill>
                <a:latin typeface="Arial" panose="020B0604020202020204"/>
              </a:rPr>
              <a:t>NI Monitoring Device</a:t>
            </a:r>
          </a:p>
        </p:txBody>
      </p:sp>
      <p:sp>
        <p:nvSpPr>
          <p:cNvPr id="15" name="TextBox 14"/>
          <p:cNvSpPr txBox="1"/>
          <p:nvPr/>
        </p:nvSpPr>
        <p:spPr>
          <a:xfrm>
            <a:off x="9003764" y="2885153"/>
            <a:ext cx="2848869" cy="420564"/>
          </a:xfrm>
          <a:prstGeom prst="rect">
            <a:avLst/>
          </a:prstGeom>
          <a:noFill/>
        </p:spPr>
        <p:txBody>
          <a:bodyPr wrap="square" rtlCol="0">
            <a:spAutoFit/>
          </a:bodyPr>
          <a:lstStyle/>
          <a:p>
            <a:pPr defTabSz="609550"/>
            <a:r>
              <a:rPr lang="en-US" sz="2133" dirty="0">
                <a:solidFill>
                  <a:srgbClr val="F5F5F5">
                    <a:lumMod val="25000"/>
                  </a:srgbClr>
                </a:solidFill>
                <a:latin typeface="Arial" panose="020B0604020202020204"/>
              </a:rPr>
              <a:t>Accelerometer</a:t>
            </a:r>
          </a:p>
        </p:txBody>
      </p:sp>
      <p:sp>
        <p:nvSpPr>
          <p:cNvPr id="16" name="TextBox 15"/>
          <p:cNvSpPr txBox="1"/>
          <p:nvPr/>
        </p:nvSpPr>
        <p:spPr>
          <a:xfrm>
            <a:off x="9003764" y="3475983"/>
            <a:ext cx="2848869" cy="420564"/>
          </a:xfrm>
          <a:prstGeom prst="rect">
            <a:avLst/>
          </a:prstGeom>
          <a:noFill/>
        </p:spPr>
        <p:txBody>
          <a:bodyPr wrap="square" rtlCol="0">
            <a:spAutoFit/>
          </a:bodyPr>
          <a:lstStyle/>
          <a:p>
            <a:pPr defTabSz="609550"/>
            <a:r>
              <a:rPr lang="en-US" sz="2133" dirty="0">
                <a:solidFill>
                  <a:srgbClr val="F5F5F5">
                    <a:lumMod val="25000"/>
                  </a:srgbClr>
                </a:solidFill>
                <a:latin typeface="Arial" panose="020B0604020202020204"/>
              </a:rPr>
              <a:t>Tachometer</a:t>
            </a:r>
          </a:p>
        </p:txBody>
      </p:sp>
      <p:sp>
        <p:nvSpPr>
          <p:cNvPr id="17" name="TextBox 16"/>
          <p:cNvSpPr txBox="1"/>
          <p:nvPr/>
        </p:nvSpPr>
        <p:spPr>
          <a:xfrm>
            <a:off x="9003764" y="4066812"/>
            <a:ext cx="2848869" cy="420564"/>
          </a:xfrm>
          <a:prstGeom prst="rect">
            <a:avLst/>
          </a:prstGeom>
          <a:noFill/>
        </p:spPr>
        <p:txBody>
          <a:bodyPr wrap="square" rtlCol="0">
            <a:spAutoFit/>
          </a:bodyPr>
          <a:lstStyle/>
          <a:p>
            <a:pPr defTabSz="609550"/>
            <a:r>
              <a:rPr lang="en-US" sz="2133" dirty="0">
                <a:solidFill>
                  <a:srgbClr val="F5F5F5">
                    <a:lumMod val="25000"/>
                  </a:srgbClr>
                </a:solidFill>
                <a:latin typeface="Arial" panose="020B0604020202020204"/>
              </a:rPr>
              <a:t>Temperature</a:t>
            </a:r>
          </a:p>
        </p:txBody>
      </p:sp>
      <p:sp>
        <p:nvSpPr>
          <p:cNvPr id="18" name="TextBox 17"/>
          <p:cNvSpPr txBox="1"/>
          <p:nvPr/>
        </p:nvSpPr>
        <p:spPr>
          <a:xfrm>
            <a:off x="9003764" y="4657643"/>
            <a:ext cx="2848869" cy="420564"/>
          </a:xfrm>
          <a:prstGeom prst="rect">
            <a:avLst/>
          </a:prstGeom>
          <a:noFill/>
        </p:spPr>
        <p:txBody>
          <a:bodyPr wrap="square" rtlCol="0">
            <a:spAutoFit/>
          </a:bodyPr>
          <a:lstStyle/>
          <a:p>
            <a:pPr defTabSz="609550"/>
            <a:r>
              <a:rPr lang="en-US" sz="2133" dirty="0">
                <a:solidFill>
                  <a:srgbClr val="F5F5F5">
                    <a:lumMod val="25000"/>
                  </a:srgbClr>
                </a:solidFill>
                <a:latin typeface="Arial" panose="020B0604020202020204"/>
              </a:rPr>
              <a:t>Oil quality</a:t>
            </a:r>
          </a:p>
        </p:txBody>
      </p:sp>
      <p:cxnSp>
        <p:nvCxnSpPr>
          <p:cNvPr id="19" name="Elbow Connector 18"/>
          <p:cNvCxnSpPr>
            <a:stCxn id="13" idx="3"/>
          </p:cNvCxnSpPr>
          <p:nvPr>
            <p:custDataLst>
              <p:tags r:id="rId1"/>
            </p:custDataLst>
          </p:nvPr>
        </p:nvCxnSpPr>
        <p:spPr>
          <a:xfrm>
            <a:off x="3188237" y="1610555"/>
            <a:ext cx="1529815" cy="15047"/>
          </a:xfrm>
          <a:prstGeom prst="bentConnector3">
            <a:avLst>
              <a:gd name="adj1" fmla="val 50000"/>
            </a:avLst>
          </a:prstGeom>
          <a:ln w="12700" cmpd="sng">
            <a:solidFill>
              <a:schemeClr val="accent1"/>
            </a:solidFill>
            <a:tailEnd type="ova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3" name="Elbow Connector 22"/>
          <p:cNvCxnSpPr>
            <a:stCxn id="14" idx="3"/>
          </p:cNvCxnSpPr>
          <p:nvPr>
            <p:custDataLst>
              <p:tags r:id="rId2"/>
            </p:custDataLst>
          </p:nvPr>
        </p:nvCxnSpPr>
        <p:spPr>
          <a:xfrm>
            <a:off x="3188236" y="2442243"/>
            <a:ext cx="1809216" cy="15211"/>
          </a:xfrm>
          <a:prstGeom prst="bentConnector3">
            <a:avLst>
              <a:gd name="adj1" fmla="val 50000"/>
            </a:avLst>
          </a:prstGeom>
          <a:ln w="12700" cmpd="sng">
            <a:solidFill>
              <a:schemeClr val="accent1"/>
            </a:solidFill>
            <a:tailEnd type="ova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9" name="Elbow Connector 28"/>
          <p:cNvCxnSpPr>
            <a:stCxn id="15" idx="1"/>
          </p:cNvCxnSpPr>
          <p:nvPr>
            <p:custDataLst>
              <p:tags r:id="rId3"/>
            </p:custDataLst>
          </p:nvPr>
        </p:nvCxnSpPr>
        <p:spPr>
          <a:xfrm rot="10800000" flipV="1">
            <a:off x="7092952" y="3095434"/>
            <a:ext cx="1910812" cy="454215"/>
          </a:xfrm>
          <a:prstGeom prst="bentConnector3">
            <a:avLst>
              <a:gd name="adj1" fmla="val 50000"/>
            </a:avLst>
          </a:prstGeom>
          <a:ln w="12700" cmpd="sng">
            <a:solidFill>
              <a:schemeClr val="accent1"/>
            </a:solidFill>
            <a:tailEnd type="ova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35" name="Elbow Connector 34"/>
          <p:cNvCxnSpPr>
            <a:stCxn id="16" idx="1"/>
          </p:cNvCxnSpPr>
          <p:nvPr>
            <p:custDataLst>
              <p:tags r:id="rId4"/>
            </p:custDataLst>
          </p:nvPr>
        </p:nvCxnSpPr>
        <p:spPr>
          <a:xfrm rot="10800000" flipV="1">
            <a:off x="7092952" y="3686264"/>
            <a:ext cx="1910812" cy="241121"/>
          </a:xfrm>
          <a:prstGeom prst="bentConnector3">
            <a:avLst>
              <a:gd name="adj1" fmla="val 50000"/>
            </a:avLst>
          </a:prstGeom>
          <a:ln w="12700" cmpd="sng">
            <a:solidFill>
              <a:schemeClr val="accent1"/>
            </a:solidFill>
            <a:tailEnd type="ova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38" name="Elbow Connector 37"/>
          <p:cNvCxnSpPr>
            <a:stCxn id="17" idx="1"/>
          </p:cNvCxnSpPr>
          <p:nvPr>
            <p:custDataLst>
              <p:tags r:id="rId5"/>
            </p:custDataLst>
          </p:nvPr>
        </p:nvCxnSpPr>
        <p:spPr>
          <a:xfrm rot="10800000">
            <a:off x="6743700" y="4066816"/>
            <a:ext cx="2260064" cy="210278"/>
          </a:xfrm>
          <a:prstGeom prst="bentConnector3">
            <a:avLst>
              <a:gd name="adj1" fmla="val 50000"/>
            </a:avLst>
          </a:prstGeom>
          <a:ln w="12700" cmpd="sng">
            <a:solidFill>
              <a:schemeClr val="accent1"/>
            </a:solidFill>
            <a:tailEnd type="ova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2" name="Elbow Connector 41"/>
          <p:cNvCxnSpPr>
            <a:stCxn id="18" idx="1"/>
          </p:cNvCxnSpPr>
          <p:nvPr>
            <p:custDataLst>
              <p:tags r:id="rId6"/>
            </p:custDataLst>
          </p:nvPr>
        </p:nvCxnSpPr>
        <p:spPr>
          <a:xfrm rot="10800000">
            <a:off x="6972300" y="4165603"/>
            <a:ext cx="2031464" cy="702322"/>
          </a:xfrm>
          <a:prstGeom prst="bentConnector3">
            <a:avLst>
              <a:gd name="adj1" fmla="val 50000"/>
            </a:avLst>
          </a:prstGeom>
          <a:ln w="12700" cmpd="sng">
            <a:solidFill>
              <a:schemeClr val="accent1"/>
            </a:solidFill>
            <a:tailEnd type="ova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9003764" y="5241956"/>
            <a:ext cx="2848869" cy="420564"/>
          </a:xfrm>
          <a:prstGeom prst="rect">
            <a:avLst/>
          </a:prstGeom>
          <a:noFill/>
        </p:spPr>
        <p:txBody>
          <a:bodyPr wrap="square" rtlCol="0">
            <a:spAutoFit/>
          </a:bodyPr>
          <a:lstStyle/>
          <a:p>
            <a:pPr defTabSz="609550"/>
            <a:r>
              <a:rPr lang="en-US" sz="2133" dirty="0">
                <a:solidFill>
                  <a:srgbClr val="F5F5F5">
                    <a:lumMod val="25000"/>
                  </a:srgbClr>
                </a:solidFill>
                <a:latin typeface="Arial" panose="020B0604020202020204"/>
              </a:rPr>
              <a:t>Asset (pump)</a:t>
            </a:r>
          </a:p>
        </p:txBody>
      </p:sp>
      <p:cxnSp>
        <p:nvCxnSpPr>
          <p:cNvPr id="47" name="Elbow Connector 46"/>
          <p:cNvCxnSpPr>
            <a:stCxn id="46" idx="1"/>
          </p:cNvCxnSpPr>
          <p:nvPr>
            <p:custDataLst>
              <p:tags r:id="rId7"/>
            </p:custDataLst>
          </p:nvPr>
        </p:nvCxnSpPr>
        <p:spPr>
          <a:xfrm rot="10800000">
            <a:off x="6261100" y="4311074"/>
            <a:ext cx="2742664" cy="1141164"/>
          </a:xfrm>
          <a:prstGeom prst="bentConnector3">
            <a:avLst>
              <a:gd name="adj1" fmla="val 50000"/>
            </a:avLst>
          </a:prstGeom>
          <a:ln w="12700" cmpd="sng">
            <a:solidFill>
              <a:schemeClr val="accent1"/>
            </a:solidFill>
            <a:tailEnd type="ova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355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ThingWorx + </a:t>
            </a:r>
            <a:r>
              <a:rPr lang="en-US" dirty="0" err="1" smtClean="0"/>
              <a:t>InsightCM</a:t>
            </a:r>
            <a:r>
              <a:rPr lang="en-US" dirty="0" smtClean="0"/>
              <a:t> Integration</a:t>
            </a:r>
            <a:endParaRPr lang="en-US" dirty="0"/>
          </a:p>
        </p:txBody>
      </p:sp>
      <p:sp>
        <p:nvSpPr>
          <p:cNvPr id="31" name="TextBox 30"/>
          <p:cNvSpPr txBox="1"/>
          <p:nvPr/>
        </p:nvSpPr>
        <p:spPr>
          <a:xfrm>
            <a:off x="377331" y="938647"/>
            <a:ext cx="5802605" cy="1292662"/>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sz="1400" dirty="0"/>
              <a:t>Connect </a:t>
            </a:r>
            <a:r>
              <a:rPr lang="en-US" sz="1400" dirty="0" smtClean="0"/>
              <a:t>to </a:t>
            </a:r>
            <a:r>
              <a:rPr lang="en-US" sz="1400" dirty="0" err="1" smtClean="0"/>
              <a:t>InsightCM</a:t>
            </a:r>
            <a:r>
              <a:rPr lang="en-US" sz="1400" dirty="0" smtClean="0"/>
              <a:t> using the Kepware OPC UA Client Driver</a:t>
            </a:r>
          </a:p>
          <a:p>
            <a:pPr marL="285750" indent="-285750">
              <a:buFont typeface="Arial" panose="020B0604020202020204" pitchFamily="34" charset="0"/>
              <a:buChar char="•"/>
            </a:pPr>
            <a:r>
              <a:rPr lang="en-US" sz="1400" b="1" dirty="0" smtClean="0"/>
              <a:t>PTC:</a:t>
            </a:r>
            <a:r>
              <a:rPr lang="en-US" sz="1400" dirty="0" smtClean="0"/>
              <a:t> enhance the Client Driver as/if needed</a:t>
            </a:r>
          </a:p>
          <a:p>
            <a:pPr marL="285750" indent="-285750">
              <a:buFont typeface="Arial" panose="020B0604020202020204" pitchFamily="34" charset="0"/>
              <a:buChar char="•"/>
            </a:pPr>
            <a:r>
              <a:rPr lang="en-US" sz="1400" b="1" dirty="0" smtClean="0"/>
              <a:t>NI:</a:t>
            </a:r>
            <a:r>
              <a:rPr lang="en-US" sz="1400" dirty="0" smtClean="0"/>
              <a:t> enhance the </a:t>
            </a:r>
            <a:r>
              <a:rPr lang="en-US" sz="1400" dirty="0" err="1" smtClean="0"/>
              <a:t>InsightCM</a:t>
            </a:r>
            <a:r>
              <a:rPr lang="en-US" sz="1400" dirty="0" smtClean="0"/>
              <a:t> OPC UA interface if needed</a:t>
            </a:r>
          </a:p>
          <a:p>
            <a:pPr marL="285750" indent="-285750">
              <a:buFont typeface="Arial" panose="020B0604020202020204" pitchFamily="34" charset="0"/>
              <a:buChar char="•"/>
            </a:pPr>
            <a:endParaRPr lang="en-US" sz="1400" dirty="0" smtClean="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smtClean="0"/>
          </a:p>
        </p:txBody>
      </p:sp>
      <p:pic>
        <p:nvPicPr>
          <p:cNvPr id="32" name="Picture 4" descr="Image result for NI cRI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04116" y="4359750"/>
            <a:ext cx="787627" cy="49620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6" descr="Image result for old mach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71561" y="5006707"/>
            <a:ext cx="1052739" cy="789554"/>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35"/>
          <p:cNvSpPr/>
          <p:nvPr/>
        </p:nvSpPr>
        <p:spPr>
          <a:xfrm>
            <a:off x="2514600" y="2286000"/>
            <a:ext cx="1752600" cy="76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rPr>
              <a:t>ThingWorx</a:t>
            </a:r>
            <a:endParaRPr lang="en-US" dirty="0" smtClean="0">
              <a:solidFill>
                <a:schemeClr val="bg1"/>
              </a:solidFill>
            </a:endParaRPr>
          </a:p>
        </p:txBody>
      </p:sp>
      <p:cxnSp>
        <p:nvCxnSpPr>
          <p:cNvPr id="37" name="Straight Connector 36"/>
          <p:cNvCxnSpPr>
            <a:stCxn id="32" idx="2"/>
            <a:endCxn id="35" idx="0"/>
          </p:cNvCxnSpPr>
          <p:nvPr/>
        </p:nvCxnSpPr>
        <p:spPr>
          <a:xfrm>
            <a:off x="3397930" y="4855955"/>
            <a:ext cx="1" cy="150752"/>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57" idx="0"/>
            <a:endCxn id="51" idx="2"/>
          </p:cNvCxnSpPr>
          <p:nvPr/>
        </p:nvCxnSpPr>
        <p:spPr>
          <a:xfrm flipH="1" flipV="1">
            <a:off x="3390900" y="3493184"/>
            <a:ext cx="7029" cy="342450"/>
          </a:xfrm>
          <a:prstGeom prst="line">
            <a:avLst/>
          </a:prstGeom>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835549" y="4524581"/>
            <a:ext cx="322204" cy="184666"/>
          </a:xfrm>
          <a:prstGeom prst="rect">
            <a:avLst/>
          </a:prstGeom>
          <a:noFill/>
        </p:spPr>
        <p:txBody>
          <a:bodyPr wrap="none" lIns="0" tIns="0" rIns="0" bIns="0" rtlCol="0">
            <a:spAutoFit/>
          </a:bodyPr>
          <a:lstStyle/>
          <a:p>
            <a:r>
              <a:rPr lang="en-US" sz="1200" b="1" dirty="0" err="1" smtClean="0"/>
              <a:t>cRio</a:t>
            </a:r>
            <a:endParaRPr lang="en-US" sz="1200" b="1" dirty="0" smtClean="0"/>
          </a:p>
        </p:txBody>
      </p:sp>
      <p:pic>
        <p:nvPicPr>
          <p:cNvPr id="49" name="Picture 48"/>
          <p:cNvPicPr>
            <a:picLocks noChangeAspect="1"/>
          </p:cNvPicPr>
          <p:nvPr/>
        </p:nvPicPr>
        <p:blipFill>
          <a:blip r:embed="rId4"/>
          <a:stretch>
            <a:fillRect/>
          </a:stretch>
        </p:blipFill>
        <p:spPr>
          <a:xfrm>
            <a:off x="2189913" y="5226882"/>
            <a:ext cx="440732" cy="440732"/>
          </a:xfrm>
          <a:prstGeom prst="rect">
            <a:avLst/>
          </a:prstGeom>
        </p:spPr>
      </p:pic>
      <p:sp>
        <p:nvSpPr>
          <p:cNvPr id="51" name="Rectangle 50"/>
          <p:cNvSpPr/>
          <p:nvPr/>
        </p:nvSpPr>
        <p:spPr>
          <a:xfrm>
            <a:off x="2903982" y="3092133"/>
            <a:ext cx="973836" cy="4010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rPr>
              <a:t>Kepware</a:t>
            </a:r>
          </a:p>
        </p:txBody>
      </p:sp>
      <p:sp>
        <p:nvSpPr>
          <p:cNvPr id="52" name="TextBox 51"/>
          <p:cNvSpPr txBox="1"/>
          <p:nvPr/>
        </p:nvSpPr>
        <p:spPr>
          <a:xfrm>
            <a:off x="3433916" y="3595301"/>
            <a:ext cx="456856" cy="138499"/>
          </a:xfrm>
          <a:prstGeom prst="rect">
            <a:avLst/>
          </a:prstGeom>
          <a:noFill/>
        </p:spPr>
        <p:txBody>
          <a:bodyPr wrap="none" lIns="0" tIns="0" rIns="0" bIns="0" rtlCol="0">
            <a:spAutoFit/>
          </a:bodyPr>
          <a:lstStyle/>
          <a:p>
            <a:r>
              <a:rPr lang="en-US" sz="900" dirty="0" smtClean="0"/>
              <a:t>OPC UA</a:t>
            </a:r>
            <a:endParaRPr lang="en-US" sz="700" dirty="0" smtClean="0"/>
          </a:p>
        </p:txBody>
      </p:sp>
      <p:cxnSp>
        <p:nvCxnSpPr>
          <p:cNvPr id="53" name="Straight Connector 52"/>
          <p:cNvCxnSpPr>
            <a:stCxn id="32" idx="2"/>
            <a:endCxn id="49" idx="0"/>
          </p:cNvCxnSpPr>
          <p:nvPr/>
        </p:nvCxnSpPr>
        <p:spPr>
          <a:xfrm flipH="1">
            <a:off x="2410279" y="4855955"/>
            <a:ext cx="987651" cy="370927"/>
          </a:xfrm>
          <a:prstGeom prst="line">
            <a:avLst/>
          </a:prstGeom>
        </p:spPr>
        <p:style>
          <a:lnRef idx="1">
            <a:schemeClr val="accent1"/>
          </a:lnRef>
          <a:fillRef idx="0">
            <a:schemeClr val="accent1"/>
          </a:fillRef>
          <a:effectRef idx="0">
            <a:schemeClr val="accent1"/>
          </a:effectRef>
          <a:fontRef idx="minor">
            <a:schemeClr val="tx1"/>
          </a:fontRef>
        </p:style>
      </p:cxnSp>
      <p:pic>
        <p:nvPicPr>
          <p:cNvPr id="54" name="Picture 4" descr="Image result for NI cRI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2673" y="4358745"/>
            <a:ext cx="787627" cy="496205"/>
          </a:xfrm>
          <a:prstGeom prst="rect">
            <a:avLst/>
          </a:prstGeom>
          <a:noFill/>
          <a:extLst>
            <a:ext uri="{909E8E84-426E-40DD-AFC4-6F175D3DCCD1}">
              <a14:hiddenFill xmlns:a14="http://schemas.microsoft.com/office/drawing/2010/main">
                <a:solidFill>
                  <a:srgbClr val="FFFFFF"/>
                </a:solidFill>
              </a14:hiddenFill>
            </a:ext>
          </a:extLst>
        </p:spPr>
      </p:pic>
      <p:cxnSp>
        <p:nvCxnSpPr>
          <p:cNvPr id="55" name="Straight Connector 54"/>
          <p:cNvCxnSpPr>
            <a:stCxn id="32" idx="0"/>
            <a:endCxn id="57" idx="2"/>
          </p:cNvCxnSpPr>
          <p:nvPr/>
        </p:nvCxnSpPr>
        <p:spPr>
          <a:xfrm flipH="1" flipV="1">
            <a:off x="3397929" y="4216634"/>
            <a:ext cx="1" cy="143116"/>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a:stCxn id="54" idx="0"/>
          </p:cNvCxnSpPr>
          <p:nvPr/>
        </p:nvCxnSpPr>
        <p:spPr>
          <a:xfrm flipV="1">
            <a:off x="1226487" y="4227121"/>
            <a:ext cx="2171443" cy="131624"/>
          </a:xfrm>
          <a:prstGeom prst="line">
            <a:avLst/>
          </a:prstGeom>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2521629" y="3835634"/>
            <a:ext cx="17526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smtClean="0">
                <a:solidFill>
                  <a:schemeClr val="bg1"/>
                </a:solidFill>
              </a:rPr>
              <a:t>InsightCM</a:t>
            </a:r>
            <a:endParaRPr lang="en-US" sz="1400" b="1" dirty="0" smtClean="0">
              <a:solidFill>
                <a:schemeClr val="bg1"/>
              </a:solidFill>
            </a:endParaRPr>
          </a:p>
        </p:txBody>
      </p:sp>
      <p:sp>
        <p:nvSpPr>
          <p:cNvPr id="58" name="Rectangle 57"/>
          <p:cNvSpPr/>
          <p:nvPr/>
        </p:nvSpPr>
        <p:spPr>
          <a:xfrm>
            <a:off x="2521629" y="1939665"/>
            <a:ext cx="876300" cy="3091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solidFill>
                  <a:schemeClr val="bg1"/>
                </a:solidFill>
              </a:rPr>
              <a:t>MFG Apps</a:t>
            </a:r>
          </a:p>
        </p:txBody>
      </p:sp>
      <p:sp>
        <p:nvSpPr>
          <p:cNvPr id="59" name="TextBox 58"/>
          <p:cNvSpPr txBox="1"/>
          <p:nvPr/>
        </p:nvSpPr>
        <p:spPr>
          <a:xfrm>
            <a:off x="1917541" y="5723087"/>
            <a:ext cx="833562" cy="184666"/>
          </a:xfrm>
          <a:prstGeom prst="rect">
            <a:avLst/>
          </a:prstGeom>
          <a:noFill/>
        </p:spPr>
        <p:txBody>
          <a:bodyPr wrap="none" lIns="0" tIns="0" rIns="0" bIns="0" rtlCol="0">
            <a:spAutoFit/>
          </a:bodyPr>
          <a:lstStyle/>
          <a:p>
            <a:r>
              <a:rPr lang="en-US" sz="1200" b="1" dirty="0" smtClean="0"/>
              <a:t>Lick &amp; Stick</a:t>
            </a:r>
            <a:endParaRPr lang="en-US" sz="1050" b="1" dirty="0" smtClean="0"/>
          </a:p>
        </p:txBody>
      </p:sp>
      <p:sp>
        <p:nvSpPr>
          <p:cNvPr id="60" name="TextBox 59"/>
          <p:cNvSpPr txBox="1"/>
          <p:nvPr/>
        </p:nvSpPr>
        <p:spPr>
          <a:xfrm>
            <a:off x="6934200" y="1482060"/>
            <a:ext cx="4747964" cy="2369880"/>
          </a:xfrm>
          <a:prstGeom prst="rect">
            <a:avLst/>
          </a:prstGeom>
          <a:noFill/>
        </p:spPr>
        <p:txBody>
          <a:bodyPr wrap="square" lIns="0" tIns="0" rIns="0" bIns="0" rtlCol="0">
            <a:spAutoFit/>
          </a:bodyPr>
          <a:lstStyle/>
          <a:p>
            <a:r>
              <a:rPr lang="en-US" sz="1400" b="1" dirty="0" smtClean="0"/>
              <a:t>Requirements</a:t>
            </a:r>
          </a:p>
          <a:p>
            <a:pPr marL="285750" indent="-285750">
              <a:buFont typeface="Arial" panose="020B0604020202020204" pitchFamily="34" charset="0"/>
              <a:buChar char="•"/>
            </a:pPr>
            <a:r>
              <a:rPr lang="en-US" sz="1400" dirty="0" smtClean="0"/>
              <a:t>Connect to one or more </a:t>
            </a:r>
            <a:r>
              <a:rPr lang="en-US" sz="1400" dirty="0" err="1" smtClean="0"/>
              <a:t>InsightCM</a:t>
            </a:r>
            <a:r>
              <a:rPr lang="en-US" sz="1400" dirty="0" smtClean="0"/>
              <a:t> servers</a:t>
            </a:r>
          </a:p>
          <a:p>
            <a:pPr marL="285750" indent="-285750">
              <a:buFont typeface="Arial" panose="020B0604020202020204" pitchFamily="34" charset="0"/>
              <a:buChar char="•"/>
            </a:pPr>
            <a:r>
              <a:rPr lang="en-US" sz="1400" dirty="0" smtClean="0"/>
              <a:t>Provide access to the waveform feature data (average, max, min, FFT, </a:t>
            </a:r>
            <a:r>
              <a:rPr lang="en-US" sz="1400" dirty="0" err="1" smtClean="0"/>
              <a:t>etc</a:t>
            </a:r>
            <a:r>
              <a:rPr lang="en-US" sz="1400" dirty="0" smtClean="0"/>
              <a:t>)</a:t>
            </a:r>
          </a:p>
          <a:p>
            <a:pPr marL="285750" indent="-285750">
              <a:buFont typeface="Arial" panose="020B0604020202020204" pitchFamily="34" charset="0"/>
              <a:buChar char="•"/>
            </a:pPr>
            <a:r>
              <a:rPr lang="en-US" sz="1400" dirty="0" smtClean="0"/>
              <a:t>Update rate for feature and status data at a maximum of 1 update/minute</a:t>
            </a:r>
          </a:p>
          <a:p>
            <a:pPr marL="285750" indent="-285750">
              <a:buFont typeface="Arial" panose="020B0604020202020204" pitchFamily="34" charset="0"/>
              <a:buChar char="•"/>
            </a:pPr>
            <a:r>
              <a:rPr lang="en-US" sz="1400" dirty="0" smtClean="0"/>
              <a:t>Make the NI data available in the Manufacturing Apps + ThingWorx Platform and all capabilities (analytics, integration, AR, </a:t>
            </a:r>
            <a:r>
              <a:rPr lang="en-US" sz="1400" dirty="0" err="1" smtClean="0"/>
              <a:t>etc</a:t>
            </a:r>
            <a:r>
              <a:rPr lang="en-US" sz="1400" dirty="0" smtClean="0"/>
              <a:t>)</a:t>
            </a:r>
          </a:p>
          <a:p>
            <a:pPr marL="285750" indent="-285750">
              <a:buFont typeface="Arial" panose="020B0604020202020204" pitchFamily="34" charset="0"/>
              <a:buChar char="•"/>
            </a:pPr>
            <a:endParaRPr lang="en-US" sz="1400" dirty="0" smtClean="0"/>
          </a:p>
          <a:p>
            <a:pPr marL="285750" indent="-285750">
              <a:buFont typeface="Arial" panose="020B0604020202020204" pitchFamily="34" charset="0"/>
              <a:buChar char="•"/>
            </a:pPr>
            <a:endParaRPr lang="en-US" sz="1400" dirty="0" smtClean="0"/>
          </a:p>
        </p:txBody>
      </p:sp>
      <p:cxnSp>
        <p:nvCxnSpPr>
          <p:cNvPr id="21" name="Straight Connector 20"/>
          <p:cNvCxnSpPr/>
          <p:nvPr/>
        </p:nvCxnSpPr>
        <p:spPr>
          <a:xfrm>
            <a:off x="6172200" y="1447800"/>
            <a:ext cx="0" cy="48006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6477000" y="4191000"/>
            <a:ext cx="533400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012734" y="4405499"/>
            <a:ext cx="4722066" cy="646331"/>
          </a:xfrm>
          <a:prstGeom prst="rect">
            <a:avLst/>
          </a:prstGeom>
          <a:noFill/>
        </p:spPr>
        <p:txBody>
          <a:bodyPr wrap="square" lIns="0" tIns="0" rIns="0" bIns="0" rtlCol="0">
            <a:spAutoFit/>
          </a:bodyPr>
          <a:lstStyle/>
          <a:p>
            <a:r>
              <a:rPr lang="en-US" sz="1400" b="1" dirty="0" smtClean="0"/>
              <a:t>Benefits</a:t>
            </a:r>
          </a:p>
          <a:p>
            <a:pPr marL="285750" indent="-285750">
              <a:buFont typeface="Arial" panose="020B0604020202020204" pitchFamily="34" charset="0"/>
              <a:buChar char="•"/>
            </a:pPr>
            <a:r>
              <a:rPr lang="en-US" sz="1400" dirty="0" smtClean="0"/>
              <a:t>Anomaly detection to predict machine failure</a:t>
            </a:r>
          </a:p>
          <a:p>
            <a:pPr marL="285750" indent="-285750">
              <a:buFont typeface="Arial" panose="020B0604020202020204" pitchFamily="34" charset="0"/>
              <a:buChar char="•"/>
            </a:pPr>
            <a:r>
              <a:rPr lang="en-US" sz="1400" dirty="0" smtClean="0"/>
              <a:t>Connect/</a:t>
            </a:r>
            <a:r>
              <a:rPr lang="en-US" sz="1400" dirty="0" err="1" smtClean="0"/>
              <a:t>sensorize</a:t>
            </a:r>
            <a:r>
              <a:rPr lang="en-US" sz="1400" dirty="0" smtClean="0"/>
              <a:t> any machine</a:t>
            </a:r>
          </a:p>
        </p:txBody>
      </p:sp>
    </p:spTree>
    <p:extLst>
      <p:ext uri="{BB962C8B-B14F-4D97-AF65-F5344CB8AC3E}">
        <p14:creationId xmlns:p14="http://schemas.microsoft.com/office/powerpoint/2010/main" val="4004960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lnSpcReduction="10000"/>
          </a:bodyPr>
          <a:lstStyle/>
          <a:p>
            <a:r>
              <a:rPr lang="en-US" dirty="0" smtClean="0"/>
              <a:t>Support for ThingWorx 8.2</a:t>
            </a:r>
          </a:p>
          <a:p>
            <a:r>
              <a:rPr lang="en-US" dirty="0" smtClean="0"/>
              <a:t>Design Thinking Improvements</a:t>
            </a:r>
          </a:p>
          <a:p>
            <a:pPr lvl="1"/>
            <a:r>
              <a:rPr lang="en-US" dirty="0" smtClean="0"/>
              <a:t>Speed up configuration of assets</a:t>
            </a:r>
          </a:p>
          <a:p>
            <a:pPr lvl="1"/>
            <a:r>
              <a:rPr lang="en-US" dirty="0" smtClean="0"/>
              <a:t>Centralize configuration of apps and make it more intuitive</a:t>
            </a:r>
          </a:p>
          <a:p>
            <a:pPr lvl="1"/>
            <a:r>
              <a:rPr lang="en-US" dirty="0" smtClean="0"/>
              <a:t>Improvements in workflow and user feedback</a:t>
            </a:r>
          </a:p>
          <a:p>
            <a:r>
              <a:rPr lang="en-US" dirty="0" smtClean="0"/>
              <a:t>Improvements to make it easier to extend apps</a:t>
            </a:r>
          </a:p>
          <a:p>
            <a:r>
              <a:rPr lang="en-US" dirty="0" smtClean="0"/>
              <a:t>National Instruments </a:t>
            </a:r>
            <a:r>
              <a:rPr lang="en-US" dirty="0" err="1" smtClean="0"/>
              <a:t>TestStand</a:t>
            </a:r>
            <a:endParaRPr lang="en-US" dirty="0" smtClean="0"/>
          </a:p>
          <a:p>
            <a:pPr lvl="1"/>
            <a:r>
              <a:rPr lang="en-US" dirty="0" smtClean="0"/>
              <a:t>Connector to NI end-of-line testers</a:t>
            </a:r>
          </a:p>
          <a:p>
            <a:r>
              <a:rPr lang="en-US" dirty="0" smtClean="0"/>
              <a:t>Asset Advisor</a:t>
            </a:r>
          </a:p>
          <a:p>
            <a:pPr lvl="1"/>
            <a:r>
              <a:rPr lang="en-US" dirty="0" smtClean="0"/>
              <a:t>Performance improvements when you have many assets</a:t>
            </a:r>
          </a:p>
          <a:p>
            <a:r>
              <a:rPr lang="en-US" dirty="0" smtClean="0"/>
              <a:t>Production Advisor</a:t>
            </a:r>
          </a:p>
          <a:p>
            <a:pPr lvl="1"/>
            <a:r>
              <a:rPr lang="en-US" dirty="0" smtClean="0"/>
              <a:t>New widgets and layouts</a:t>
            </a:r>
          </a:p>
          <a:p>
            <a:pPr lvl="1"/>
            <a:r>
              <a:rPr lang="en-US" dirty="0" smtClean="0"/>
              <a:t>Custom KPI support</a:t>
            </a:r>
            <a:endParaRPr lang="en-US" dirty="0"/>
          </a:p>
        </p:txBody>
      </p:sp>
      <p:sp>
        <p:nvSpPr>
          <p:cNvPr id="3" name="Title 2"/>
          <p:cNvSpPr>
            <a:spLocks noGrp="1"/>
          </p:cNvSpPr>
          <p:nvPr>
            <p:ph type="title"/>
          </p:nvPr>
        </p:nvSpPr>
        <p:spPr/>
        <p:txBody>
          <a:bodyPr/>
          <a:lstStyle/>
          <a:p>
            <a:r>
              <a:rPr lang="en-US" dirty="0" smtClean="0"/>
              <a:t>“G” Release – end of Year</a:t>
            </a:r>
            <a:endParaRPr lang="en-US" dirty="0"/>
          </a:p>
        </p:txBody>
      </p:sp>
    </p:spTree>
    <p:extLst>
      <p:ext uri="{BB962C8B-B14F-4D97-AF65-F5344CB8AC3E}">
        <p14:creationId xmlns:p14="http://schemas.microsoft.com/office/powerpoint/2010/main" val="2659570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Access your </a:t>
            </a:r>
            <a:r>
              <a:rPr lang="en-US" b="1" u="sng" dirty="0">
                <a:solidFill>
                  <a:schemeClr val="tx1"/>
                </a:solidFill>
              </a:rPr>
              <a:t>free</a:t>
            </a:r>
            <a:r>
              <a:rPr lang="en-US" dirty="0"/>
              <a:t> Thingworx Manufacturing Apps </a:t>
            </a:r>
          </a:p>
        </p:txBody>
      </p:sp>
      <p:sp>
        <p:nvSpPr>
          <p:cNvPr id="7" name="TextBox 6"/>
          <p:cNvSpPr txBox="1"/>
          <p:nvPr/>
        </p:nvSpPr>
        <p:spPr>
          <a:xfrm>
            <a:off x="1190449" y="1101168"/>
            <a:ext cx="9811102" cy="1107996"/>
          </a:xfrm>
          <a:prstGeom prst="rect">
            <a:avLst/>
          </a:prstGeom>
          <a:noFill/>
        </p:spPr>
        <p:txBody>
          <a:bodyPr wrap="square" lIns="0" tIns="0" rIns="0" bIns="0" rtlCol="0">
            <a:spAutoFit/>
          </a:bodyPr>
          <a:lstStyle/>
          <a:p>
            <a:pPr algn="ctr"/>
            <a:r>
              <a:rPr lang="en-US" sz="2800" b="1" dirty="0">
                <a:solidFill>
                  <a:srgbClr val="4F5858"/>
                </a:solidFill>
              </a:rPr>
              <a:t>Start your journey in under 60 minutes today!</a:t>
            </a:r>
          </a:p>
          <a:p>
            <a:pPr algn="ctr"/>
            <a:endParaRPr lang="en-US" sz="1400" dirty="0">
              <a:solidFill>
                <a:srgbClr val="4F5858"/>
              </a:solidFill>
            </a:endParaRPr>
          </a:p>
          <a:p>
            <a:pPr algn="ctr"/>
            <a:r>
              <a:rPr lang="en-US" sz="3000" b="1" dirty="0">
                <a:solidFill>
                  <a:srgbClr val="6CC04A"/>
                </a:solidFill>
              </a:rPr>
              <a:t>http://bit.ly/Try-the-Apps</a:t>
            </a:r>
          </a:p>
        </p:txBody>
      </p:sp>
      <p:sp>
        <p:nvSpPr>
          <p:cNvPr id="4" name="Rectangle 3"/>
          <p:cNvSpPr/>
          <p:nvPr/>
        </p:nvSpPr>
        <p:spPr>
          <a:xfrm>
            <a:off x="278674" y="5895674"/>
            <a:ext cx="11913326" cy="553998"/>
          </a:xfrm>
          <a:prstGeom prst="rect">
            <a:avLst/>
          </a:prstGeom>
        </p:spPr>
        <p:txBody>
          <a:bodyPr wrap="square">
            <a:spAutoFit/>
          </a:bodyPr>
          <a:lstStyle/>
          <a:p>
            <a:pPr algn="ctr"/>
            <a:r>
              <a:rPr lang="en-US" sz="3000" b="1" dirty="0">
                <a:solidFill>
                  <a:schemeClr val="bg2"/>
                </a:solidFill>
              </a:rPr>
              <a:t>https://www.ptc.com/en/thingworx/manufacturing-apps</a:t>
            </a:r>
          </a:p>
        </p:txBody>
      </p:sp>
      <p:pic>
        <p:nvPicPr>
          <p:cNvPr id="5" name="Picture 4"/>
          <p:cNvPicPr>
            <a:picLocks noChangeAspect="1"/>
          </p:cNvPicPr>
          <p:nvPr/>
        </p:nvPicPr>
        <p:blipFill>
          <a:blip r:embed="rId3"/>
          <a:stretch>
            <a:fillRect/>
          </a:stretch>
        </p:blipFill>
        <p:spPr>
          <a:xfrm>
            <a:off x="3275307" y="2446515"/>
            <a:ext cx="5641385" cy="3353365"/>
          </a:xfrm>
          <a:prstGeom prst="rect">
            <a:avLst/>
          </a:prstGeom>
          <a:ln>
            <a:noFill/>
          </a:ln>
          <a:effectLst>
            <a:softEdge rad="112500"/>
          </a:effectLst>
        </p:spPr>
      </p:pic>
    </p:spTree>
    <p:extLst>
      <p:ext uri="{BB962C8B-B14F-4D97-AF65-F5344CB8AC3E}">
        <p14:creationId xmlns:p14="http://schemas.microsoft.com/office/powerpoint/2010/main" val="3515256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93" name="think-cell Slide" r:id="rId5" imgW="360" imgH="360" progId="TCLayout.ActiveDocument.1">
                  <p:embed/>
                </p:oleObj>
              </mc:Choice>
              <mc:Fallback>
                <p:oleObj name="think-cell Slide" r:id="rId5" imgW="360" imgH="36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4" name="Picture 3"/>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0" y="-28677"/>
            <a:ext cx="12192000" cy="6512496"/>
          </a:xfrm>
          <a:prstGeom prst="rect">
            <a:avLst/>
          </a:prstGeom>
        </p:spPr>
      </p:pic>
      <p:sp>
        <p:nvSpPr>
          <p:cNvPr id="39" name="TextBox 38"/>
          <p:cNvSpPr txBox="1"/>
          <p:nvPr/>
        </p:nvSpPr>
        <p:spPr>
          <a:xfrm>
            <a:off x="379189" y="5462470"/>
            <a:ext cx="6715054" cy="837152"/>
          </a:xfrm>
          <a:prstGeom prst="rect">
            <a:avLst/>
          </a:prstGeom>
          <a:noFill/>
        </p:spPr>
        <p:txBody>
          <a:bodyPr wrap="square" lIns="0" tIns="0" rIns="0" bIns="0" rtlCol="0" anchor="ctr">
            <a:spAutoFit/>
          </a:bodyPr>
          <a:lstStyle>
            <a:defPPr>
              <a:defRPr lang="en-US"/>
            </a:defPPr>
            <a:lvl1pPr algn="ctr">
              <a:lnSpc>
                <a:spcPct val="80000"/>
              </a:lnSpc>
              <a:defRPr sz="5400">
                <a:solidFill>
                  <a:schemeClr val="bg1"/>
                </a:solidFill>
                <a:effectLst>
                  <a:outerShdw blurRad="38100" dist="38100" dir="2700000" algn="tl">
                    <a:srgbClr val="000000">
                      <a:alpha val="43137"/>
                    </a:srgbClr>
                  </a:outerShdw>
                </a:effectLst>
                <a:latin typeface="+mj-lt"/>
              </a:defRPr>
            </a:lvl1pPr>
          </a:lstStyle>
          <a:p>
            <a:r>
              <a:rPr lang="en-US" sz="4800" dirty="0"/>
              <a:t>Digital Manufacturing</a:t>
            </a:r>
          </a:p>
          <a:p>
            <a:r>
              <a:rPr lang="en-US" sz="2000" dirty="0"/>
              <a:t>A Journey of Transformation</a:t>
            </a:r>
          </a:p>
        </p:txBody>
      </p:sp>
      <p:sp>
        <p:nvSpPr>
          <p:cNvPr id="6" name="Rectangle 5"/>
          <p:cNvSpPr/>
          <p:nvPr/>
        </p:nvSpPr>
        <p:spPr>
          <a:xfrm>
            <a:off x="0" y="6551580"/>
            <a:ext cx="5868365" cy="270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2" name="Subtitle 14"/>
          <p:cNvSpPr txBox="1">
            <a:spLocks/>
          </p:cNvSpPr>
          <p:nvPr/>
        </p:nvSpPr>
        <p:spPr>
          <a:xfrm>
            <a:off x="238867" y="367021"/>
            <a:ext cx="4400510" cy="1708841"/>
          </a:xfrm>
          <a:prstGeom prst="rect">
            <a:avLst/>
          </a:prstGeom>
        </p:spPr>
        <p:txBody>
          <a:bodyPr/>
          <a:lstStyle>
            <a:lvl1pPr marL="273582" indent="-273582" algn="l" defTabSz="1086775" rtl="0" eaLnBrk="1" latinLnBrk="0" hangingPunct="1">
              <a:lnSpc>
                <a:spcPct val="90000"/>
              </a:lnSpc>
              <a:spcBef>
                <a:spcPts val="2139"/>
              </a:spcBef>
              <a:buClr>
                <a:schemeClr val="tx1"/>
              </a:buClr>
              <a:buFont typeface="Arial" pitchFamily="34" charset="0"/>
              <a:buChar char="•"/>
              <a:defRPr sz="2200" kern="1200">
                <a:solidFill>
                  <a:schemeClr val="tx1"/>
                </a:solidFill>
                <a:latin typeface="+mn-lt"/>
                <a:ea typeface="+mn-ea"/>
                <a:cs typeface="+mn-cs"/>
              </a:defRPr>
            </a:lvl1pPr>
            <a:lvl2pPr marL="813195" indent="-271694" algn="l" defTabSz="1086775" rtl="0" eaLnBrk="1" latinLnBrk="0" hangingPunct="1">
              <a:lnSpc>
                <a:spcPct val="90000"/>
              </a:lnSpc>
              <a:spcBef>
                <a:spcPts val="0"/>
              </a:spcBef>
              <a:spcAft>
                <a:spcPts val="238"/>
              </a:spcAft>
              <a:buFont typeface="Arial" pitchFamily="34" charset="0"/>
              <a:buChar char="–"/>
              <a:defRPr sz="2000" kern="1200">
                <a:solidFill>
                  <a:schemeClr val="tx1"/>
                </a:solidFill>
                <a:latin typeface="+mn-lt"/>
                <a:ea typeface="+mn-ea"/>
                <a:cs typeface="+mn-cs"/>
              </a:defRPr>
            </a:lvl2pPr>
            <a:lvl3pPr marL="1358470" indent="-271694" algn="l" defTabSz="1290546" rtl="0" eaLnBrk="1" latinLnBrk="0" hangingPunct="1">
              <a:lnSpc>
                <a:spcPct val="90000"/>
              </a:lnSpc>
              <a:spcBef>
                <a:spcPts val="0"/>
              </a:spcBef>
              <a:spcAft>
                <a:spcPts val="238"/>
              </a:spcAft>
              <a:buFont typeface="Arial" pitchFamily="34" charset="0"/>
              <a:buChar char="•"/>
              <a:defRPr sz="1800" kern="1200">
                <a:solidFill>
                  <a:schemeClr val="tx1"/>
                </a:solidFill>
                <a:latin typeface="+mn-lt"/>
                <a:ea typeface="+mn-ea"/>
                <a:cs typeface="+mn-cs"/>
              </a:defRPr>
            </a:lvl3pPr>
            <a:lvl4pPr marL="1901857" indent="-271694" algn="l" defTabSz="1086775" rtl="0" eaLnBrk="1" latinLnBrk="0" hangingPunct="1">
              <a:lnSpc>
                <a:spcPct val="90000"/>
              </a:lnSpc>
              <a:spcBef>
                <a:spcPts val="0"/>
              </a:spcBef>
              <a:spcAft>
                <a:spcPts val="238"/>
              </a:spcAft>
              <a:buFont typeface="Arial" pitchFamily="34" charset="0"/>
              <a:buChar char="–"/>
              <a:defRPr sz="1600" kern="1200" baseline="0">
                <a:solidFill>
                  <a:schemeClr val="tx1"/>
                </a:solidFill>
                <a:latin typeface="+mn-lt"/>
                <a:ea typeface="+mn-ea"/>
                <a:cs typeface="+mn-cs"/>
              </a:defRPr>
            </a:lvl4pPr>
            <a:lvl5pPr marL="2445245" indent="-271694" algn="l" defTabSz="1086775" rtl="0" eaLnBrk="1" latinLnBrk="0" hangingPunct="1">
              <a:lnSpc>
                <a:spcPct val="90000"/>
              </a:lnSpc>
              <a:spcBef>
                <a:spcPts val="0"/>
              </a:spcBef>
              <a:spcAft>
                <a:spcPts val="238"/>
              </a:spcAft>
              <a:buFont typeface="Arial" pitchFamily="34" charset="0"/>
              <a:buChar char="»"/>
              <a:defRPr sz="1400" kern="1200" baseline="0">
                <a:solidFill>
                  <a:schemeClr val="tx1"/>
                </a:solidFill>
                <a:latin typeface="+mn-lt"/>
                <a:ea typeface="+mn-ea"/>
                <a:cs typeface="+mn-cs"/>
              </a:defRPr>
            </a:lvl5pPr>
            <a:lvl6pPr marL="2988632" indent="-271694" algn="l" defTabSz="108677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2020" indent="-271694" algn="l" defTabSz="108677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5408" indent="-271694" algn="l" defTabSz="108677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8796" indent="-271694" algn="l" defTabSz="1086775"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indent="0">
              <a:spcBef>
                <a:spcPts val="600"/>
              </a:spcBef>
              <a:buNone/>
            </a:pPr>
            <a:r>
              <a:rPr lang="en-US" sz="2000" b="1" dirty="0">
                <a:solidFill>
                  <a:schemeClr val="bg1"/>
                </a:solidFill>
              </a:rPr>
              <a:t>Continuously improve operational performance and flexibility through digital manufacturing, real-time intelligence and predictive analytics</a:t>
            </a:r>
          </a:p>
        </p:txBody>
      </p:sp>
      <p:sp>
        <p:nvSpPr>
          <p:cNvPr id="43" name="Rectangle 42">
            <a:hlinkClick r:id="" action="ppaction://noaction"/>
          </p:cNvPr>
          <p:cNvSpPr/>
          <p:nvPr/>
        </p:nvSpPr>
        <p:spPr>
          <a:xfrm>
            <a:off x="5444049" y="1147441"/>
            <a:ext cx="1079863" cy="9917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7" name="Rectangle 46">
            <a:hlinkClick r:id="" action="ppaction://noaction"/>
          </p:cNvPr>
          <p:cNvSpPr/>
          <p:nvPr/>
        </p:nvSpPr>
        <p:spPr>
          <a:xfrm>
            <a:off x="6706792" y="590092"/>
            <a:ext cx="1071154" cy="9753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8" name="Rectangle 47">
            <a:hlinkClick r:id="" action="ppaction://noaction"/>
          </p:cNvPr>
          <p:cNvSpPr/>
          <p:nvPr/>
        </p:nvSpPr>
        <p:spPr>
          <a:xfrm>
            <a:off x="8013078" y="476881"/>
            <a:ext cx="818605" cy="10189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0" name="Rectangle 49">
            <a:hlinkClick r:id="" action="ppaction://noaction"/>
          </p:cNvPr>
          <p:cNvSpPr/>
          <p:nvPr/>
        </p:nvSpPr>
        <p:spPr>
          <a:xfrm>
            <a:off x="9269288" y="615183"/>
            <a:ext cx="929641" cy="9502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1" name="Rectangle 50">
            <a:hlinkClick r:id="" action="ppaction://noaction"/>
          </p:cNvPr>
          <p:cNvSpPr/>
          <p:nvPr/>
        </p:nvSpPr>
        <p:spPr>
          <a:xfrm>
            <a:off x="10601427" y="1133770"/>
            <a:ext cx="799285" cy="901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2" name="Rectangle 51">
            <a:hlinkClick r:id="" action="ppaction://noaction"/>
          </p:cNvPr>
          <p:cNvSpPr/>
          <p:nvPr/>
        </p:nvSpPr>
        <p:spPr>
          <a:xfrm>
            <a:off x="6592838" y="2336467"/>
            <a:ext cx="801795" cy="7712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3" name="Rectangle 52">
            <a:hlinkClick r:id="" action="ppaction://noaction"/>
          </p:cNvPr>
          <p:cNvSpPr/>
          <p:nvPr/>
        </p:nvSpPr>
        <p:spPr>
          <a:xfrm>
            <a:off x="8613969" y="2139192"/>
            <a:ext cx="583474" cy="6628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4" name="Rectangle 53">
            <a:hlinkClick r:id="" action="ppaction://noaction"/>
          </p:cNvPr>
          <p:cNvSpPr/>
          <p:nvPr/>
        </p:nvSpPr>
        <p:spPr>
          <a:xfrm>
            <a:off x="9484826" y="2336467"/>
            <a:ext cx="583475" cy="7094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5" name="Rectangle 54">
            <a:hlinkClick r:id="" action="ppaction://noaction"/>
          </p:cNvPr>
          <p:cNvSpPr/>
          <p:nvPr/>
        </p:nvSpPr>
        <p:spPr>
          <a:xfrm>
            <a:off x="8161123" y="3551006"/>
            <a:ext cx="522515" cy="687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6" name="Rectangle 55">
            <a:hlinkClick r:id="" action="ppaction://noaction"/>
          </p:cNvPr>
          <p:cNvSpPr/>
          <p:nvPr/>
        </p:nvSpPr>
        <p:spPr>
          <a:xfrm>
            <a:off x="7516689" y="3611966"/>
            <a:ext cx="566057" cy="722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7" name="Rectangle 56">
            <a:hlinkClick r:id="" action="ppaction://noaction"/>
          </p:cNvPr>
          <p:cNvSpPr/>
          <p:nvPr/>
        </p:nvSpPr>
        <p:spPr>
          <a:xfrm>
            <a:off x="8831683" y="3551006"/>
            <a:ext cx="437605" cy="8011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8" name="Rectangle 57">
            <a:hlinkClick r:id="" action="ppaction://noaction"/>
          </p:cNvPr>
          <p:cNvSpPr/>
          <p:nvPr/>
        </p:nvSpPr>
        <p:spPr>
          <a:xfrm>
            <a:off x="7690861" y="2035715"/>
            <a:ext cx="600891" cy="858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2" name="Rectangle 61">
            <a:hlinkClick r:id="" action="ppaction://noaction"/>
          </p:cNvPr>
          <p:cNvSpPr/>
          <p:nvPr/>
        </p:nvSpPr>
        <p:spPr>
          <a:xfrm>
            <a:off x="5444049" y="1147441"/>
            <a:ext cx="1079863" cy="9917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3" name="Rectangle 62">
            <a:hlinkClick r:id="" action="ppaction://noaction"/>
          </p:cNvPr>
          <p:cNvSpPr/>
          <p:nvPr/>
        </p:nvSpPr>
        <p:spPr>
          <a:xfrm>
            <a:off x="6706792" y="590092"/>
            <a:ext cx="1071154" cy="9753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4" name="Rectangle 63">
            <a:hlinkClick r:id="" action="ppaction://noaction"/>
          </p:cNvPr>
          <p:cNvSpPr/>
          <p:nvPr/>
        </p:nvSpPr>
        <p:spPr>
          <a:xfrm>
            <a:off x="8013078" y="476881"/>
            <a:ext cx="818605" cy="10189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5" name="Rectangle 64">
            <a:hlinkClick r:id="" action="ppaction://noaction"/>
          </p:cNvPr>
          <p:cNvSpPr/>
          <p:nvPr/>
        </p:nvSpPr>
        <p:spPr>
          <a:xfrm>
            <a:off x="9269288" y="615183"/>
            <a:ext cx="929641" cy="9502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6" name="Rectangle 65">
            <a:hlinkClick r:id="" action="ppaction://noaction"/>
          </p:cNvPr>
          <p:cNvSpPr/>
          <p:nvPr/>
        </p:nvSpPr>
        <p:spPr>
          <a:xfrm>
            <a:off x="10601427" y="1133770"/>
            <a:ext cx="799285" cy="901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7" name="Rectangle 66">
            <a:hlinkClick r:id="" action="ppaction://noaction"/>
          </p:cNvPr>
          <p:cNvSpPr/>
          <p:nvPr/>
        </p:nvSpPr>
        <p:spPr>
          <a:xfrm>
            <a:off x="6592838" y="2336467"/>
            <a:ext cx="801795" cy="7712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8" name="Rectangle 67">
            <a:hlinkClick r:id="" action="ppaction://noaction"/>
          </p:cNvPr>
          <p:cNvSpPr/>
          <p:nvPr/>
        </p:nvSpPr>
        <p:spPr>
          <a:xfrm>
            <a:off x="8613969" y="2139192"/>
            <a:ext cx="583474" cy="6628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9" name="Rectangle 68">
            <a:hlinkClick r:id="" action="ppaction://noaction"/>
          </p:cNvPr>
          <p:cNvSpPr/>
          <p:nvPr/>
        </p:nvSpPr>
        <p:spPr>
          <a:xfrm>
            <a:off x="9484826" y="2336467"/>
            <a:ext cx="583475" cy="7094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0" name="Rectangle 69">
            <a:hlinkClick r:id="" action="ppaction://noaction"/>
          </p:cNvPr>
          <p:cNvSpPr/>
          <p:nvPr/>
        </p:nvSpPr>
        <p:spPr>
          <a:xfrm>
            <a:off x="8161123" y="3551006"/>
            <a:ext cx="522515" cy="687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1" name="Rectangle 70">
            <a:hlinkClick r:id="" action="ppaction://noaction"/>
          </p:cNvPr>
          <p:cNvSpPr/>
          <p:nvPr/>
        </p:nvSpPr>
        <p:spPr>
          <a:xfrm>
            <a:off x="7516689" y="3611966"/>
            <a:ext cx="566057" cy="722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2" name="Rectangle 71">
            <a:hlinkClick r:id="" action="ppaction://noaction"/>
          </p:cNvPr>
          <p:cNvSpPr/>
          <p:nvPr/>
        </p:nvSpPr>
        <p:spPr>
          <a:xfrm>
            <a:off x="8831683" y="3551006"/>
            <a:ext cx="437605" cy="8011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3" name="Rectangle 72">
            <a:hlinkClick r:id="" action="ppaction://noaction"/>
          </p:cNvPr>
          <p:cNvSpPr/>
          <p:nvPr/>
        </p:nvSpPr>
        <p:spPr>
          <a:xfrm>
            <a:off x="7690861" y="2035715"/>
            <a:ext cx="600891" cy="858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4" name="Freeform 73"/>
          <p:cNvSpPr/>
          <p:nvPr/>
        </p:nvSpPr>
        <p:spPr>
          <a:xfrm>
            <a:off x="7083830" y="3292461"/>
            <a:ext cx="2660888" cy="1459440"/>
          </a:xfrm>
          <a:custGeom>
            <a:avLst/>
            <a:gdLst>
              <a:gd name="connsiteX0" fmla="*/ 1393371 w 2785290"/>
              <a:gd name="connsiteY0" fmla="*/ 0 h 1527673"/>
              <a:gd name="connsiteX1" fmla="*/ 2676265 w 2785290"/>
              <a:gd name="connsiteY1" fmla="*/ 456886 h 1527673"/>
              <a:gd name="connsiteX2" fmla="*/ 2785290 w 2785290"/>
              <a:gd name="connsiteY2" fmla="*/ 560024 h 1527673"/>
              <a:gd name="connsiteX3" fmla="*/ 1818956 w 2785290"/>
              <a:gd name="connsiteY3" fmla="*/ 1526358 h 1527673"/>
              <a:gd name="connsiteX4" fmla="*/ 1765950 w 2785290"/>
              <a:gd name="connsiteY4" fmla="*/ 1489871 h 1527673"/>
              <a:gd name="connsiteX5" fmla="*/ 1393408 w 2785290"/>
              <a:gd name="connsiteY5" fmla="*/ 1381671 h 1527673"/>
              <a:gd name="connsiteX6" fmla="*/ 997935 w 2785290"/>
              <a:gd name="connsiteY6" fmla="*/ 1504256 h 1527673"/>
              <a:gd name="connsiteX7" fmla="*/ 966275 w 2785290"/>
              <a:gd name="connsiteY7" fmla="*/ 1527673 h 1527673"/>
              <a:gd name="connsiteX8" fmla="*/ 0 w 2785290"/>
              <a:gd name="connsiteY8" fmla="*/ 561398 h 1527673"/>
              <a:gd name="connsiteX9" fmla="*/ 110478 w 2785290"/>
              <a:gd name="connsiteY9" fmla="*/ 456886 h 1527673"/>
              <a:gd name="connsiteX10" fmla="*/ 1393371 w 2785290"/>
              <a:gd name="connsiteY10" fmla="*/ 0 h 1527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85290" h="1527673">
                <a:moveTo>
                  <a:pt x="1393371" y="0"/>
                </a:moveTo>
                <a:cubicBezTo>
                  <a:pt x="1894372" y="0"/>
                  <a:pt x="2347944" y="174598"/>
                  <a:pt x="2676265" y="456886"/>
                </a:cubicBezTo>
                <a:lnTo>
                  <a:pt x="2785290" y="560024"/>
                </a:lnTo>
                <a:lnTo>
                  <a:pt x="1818956" y="1526358"/>
                </a:lnTo>
                <a:lnTo>
                  <a:pt x="1765950" y="1489871"/>
                </a:lnTo>
                <a:cubicBezTo>
                  <a:pt x="1650598" y="1420035"/>
                  <a:pt x="1524921" y="1381671"/>
                  <a:pt x="1393408" y="1381671"/>
                </a:cubicBezTo>
                <a:cubicBezTo>
                  <a:pt x="1253128" y="1381671"/>
                  <a:pt x="1119488" y="1425321"/>
                  <a:pt x="997935" y="1504256"/>
                </a:cubicBezTo>
                <a:lnTo>
                  <a:pt x="966275" y="1527673"/>
                </a:lnTo>
                <a:lnTo>
                  <a:pt x="0" y="561398"/>
                </a:lnTo>
                <a:lnTo>
                  <a:pt x="110478" y="456886"/>
                </a:lnTo>
                <a:cubicBezTo>
                  <a:pt x="438799" y="174598"/>
                  <a:pt x="892370" y="0"/>
                  <a:pt x="1393371" y="0"/>
                </a:cubicBezTo>
                <a:close/>
              </a:path>
            </a:pathLst>
          </a:custGeom>
          <a:solidFill>
            <a:srgbClr val="F38B00">
              <a:alpha val="92941"/>
            </a:srgbClr>
          </a:solidFill>
          <a:ln w="25400" cap="flat" cmpd="sng" algn="ctr">
            <a:noFill/>
            <a:prstDash val="solid"/>
          </a:ln>
          <a:effectLst/>
        </p:spPr>
        <p:txBody>
          <a:bodyPr rtlCol="0" anchor="ctr"/>
          <a:lstStyle>
            <a:defPPr>
              <a:defRPr lang="en-US"/>
            </a:defPPr>
            <a:lvl1pPr marL="0" algn="l" defTabSz="1086775" rtl="0" eaLnBrk="1" latinLnBrk="0" hangingPunct="1">
              <a:defRPr sz="2200" kern="1200">
                <a:solidFill>
                  <a:schemeClr val="lt1"/>
                </a:solidFill>
                <a:latin typeface="+mn-lt"/>
                <a:ea typeface="+mn-ea"/>
                <a:cs typeface="+mn-cs"/>
              </a:defRPr>
            </a:lvl1pPr>
            <a:lvl2pPr marL="543388" algn="l" defTabSz="1086775" rtl="0" eaLnBrk="1" latinLnBrk="0" hangingPunct="1">
              <a:defRPr sz="2200" kern="1200">
                <a:solidFill>
                  <a:schemeClr val="lt1"/>
                </a:solidFill>
                <a:latin typeface="+mn-lt"/>
                <a:ea typeface="+mn-ea"/>
                <a:cs typeface="+mn-cs"/>
              </a:defRPr>
            </a:lvl2pPr>
            <a:lvl3pPr marL="1086775" algn="l" defTabSz="1086775" rtl="0" eaLnBrk="1" latinLnBrk="0" hangingPunct="1">
              <a:defRPr sz="2200" kern="1200">
                <a:solidFill>
                  <a:schemeClr val="lt1"/>
                </a:solidFill>
                <a:latin typeface="+mn-lt"/>
                <a:ea typeface="+mn-ea"/>
                <a:cs typeface="+mn-cs"/>
              </a:defRPr>
            </a:lvl3pPr>
            <a:lvl4pPr marL="1630163" algn="l" defTabSz="1086775" rtl="0" eaLnBrk="1" latinLnBrk="0" hangingPunct="1">
              <a:defRPr sz="2200" kern="1200">
                <a:solidFill>
                  <a:schemeClr val="lt1"/>
                </a:solidFill>
                <a:latin typeface="+mn-lt"/>
                <a:ea typeface="+mn-ea"/>
                <a:cs typeface="+mn-cs"/>
              </a:defRPr>
            </a:lvl4pPr>
            <a:lvl5pPr marL="2173551" algn="l" defTabSz="1086775" rtl="0" eaLnBrk="1" latinLnBrk="0" hangingPunct="1">
              <a:defRPr sz="2200" kern="1200">
                <a:solidFill>
                  <a:schemeClr val="lt1"/>
                </a:solidFill>
                <a:latin typeface="+mn-lt"/>
                <a:ea typeface="+mn-ea"/>
                <a:cs typeface="+mn-cs"/>
              </a:defRPr>
            </a:lvl5pPr>
            <a:lvl6pPr marL="2716938" algn="l" defTabSz="1086775" rtl="0" eaLnBrk="1" latinLnBrk="0" hangingPunct="1">
              <a:defRPr sz="2200" kern="1200">
                <a:solidFill>
                  <a:schemeClr val="lt1"/>
                </a:solidFill>
                <a:latin typeface="+mn-lt"/>
                <a:ea typeface="+mn-ea"/>
                <a:cs typeface="+mn-cs"/>
              </a:defRPr>
            </a:lvl6pPr>
            <a:lvl7pPr marL="3260326" algn="l" defTabSz="1086775" rtl="0" eaLnBrk="1" latinLnBrk="0" hangingPunct="1">
              <a:defRPr sz="2200" kern="1200">
                <a:solidFill>
                  <a:schemeClr val="lt1"/>
                </a:solidFill>
                <a:latin typeface="+mn-lt"/>
                <a:ea typeface="+mn-ea"/>
                <a:cs typeface="+mn-cs"/>
              </a:defRPr>
            </a:lvl7pPr>
            <a:lvl8pPr marL="3803713" algn="l" defTabSz="1086775" rtl="0" eaLnBrk="1" latinLnBrk="0" hangingPunct="1">
              <a:defRPr sz="2200" kern="1200">
                <a:solidFill>
                  <a:schemeClr val="lt1"/>
                </a:solidFill>
                <a:latin typeface="+mn-lt"/>
                <a:ea typeface="+mn-ea"/>
                <a:cs typeface="+mn-cs"/>
              </a:defRPr>
            </a:lvl8pPr>
            <a:lvl9pPr marL="4347102" algn="l" defTabSz="1086775" rtl="0" eaLnBrk="1" latinLnBrk="0" hangingPunct="1">
              <a:defRPr sz="2200" kern="1200">
                <a:solidFill>
                  <a:schemeClr val="lt1"/>
                </a:solidFill>
                <a:latin typeface="+mn-lt"/>
                <a:ea typeface="+mn-ea"/>
                <a:cs typeface="+mn-cs"/>
              </a:defRPr>
            </a:lvl9pPr>
          </a:lstStyle>
          <a:p>
            <a:pPr algn="ctr" defTabSz="600117">
              <a:defRPr/>
            </a:pPr>
            <a:endParaRPr lang="en-US" sz="1050" dirty="0">
              <a:solidFill>
                <a:srgbClr val="FFFFFF"/>
              </a:solidFill>
              <a:latin typeface="TeX Gyre Adventor Regular" charset="0"/>
            </a:endParaRPr>
          </a:p>
        </p:txBody>
      </p:sp>
      <p:sp>
        <p:nvSpPr>
          <p:cNvPr id="75" name="Freeform 74"/>
          <p:cNvSpPr/>
          <p:nvPr/>
        </p:nvSpPr>
        <p:spPr>
          <a:xfrm>
            <a:off x="6056700" y="1821374"/>
            <a:ext cx="4715153" cy="1895980"/>
          </a:xfrm>
          <a:custGeom>
            <a:avLst/>
            <a:gdLst>
              <a:gd name="connsiteX0" fmla="*/ 2466382 w 4935597"/>
              <a:gd name="connsiteY0" fmla="*/ 0 h 1984621"/>
              <a:gd name="connsiteX1" fmla="*/ 4928276 w 4935597"/>
              <a:gd name="connsiteY1" fmla="*/ 1018931 h 1984621"/>
              <a:gd name="connsiteX2" fmla="*/ 4935597 w 4935597"/>
              <a:gd name="connsiteY2" fmla="*/ 1026979 h 1984621"/>
              <a:gd name="connsiteX3" fmla="*/ 3977956 w 4935597"/>
              <a:gd name="connsiteY3" fmla="*/ 1984621 h 1984621"/>
              <a:gd name="connsiteX4" fmla="*/ 3765685 w 4935597"/>
              <a:gd name="connsiteY4" fmla="*/ 1817080 h 1984621"/>
              <a:gd name="connsiteX5" fmla="*/ 2466382 w 4935597"/>
              <a:gd name="connsiteY5" fmla="*/ 1389650 h 1984621"/>
              <a:gd name="connsiteX6" fmla="*/ 1167080 w 4935597"/>
              <a:gd name="connsiteY6" fmla="*/ 1817080 h 1984621"/>
              <a:gd name="connsiteX7" fmla="*/ 958132 w 4935597"/>
              <a:gd name="connsiteY7" fmla="*/ 1981998 h 1984621"/>
              <a:gd name="connsiteX8" fmla="*/ 0 w 4935597"/>
              <a:gd name="connsiteY8" fmla="*/ 1023866 h 1984621"/>
              <a:gd name="connsiteX9" fmla="*/ 4488 w 4935597"/>
              <a:gd name="connsiteY9" fmla="*/ 1018931 h 1984621"/>
              <a:gd name="connsiteX10" fmla="*/ 2466382 w 4935597"/>
              <a:gd name="connsiteY10" fmla="*/ 0 h 1984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35597" h="1984621">
                <a:moveTo>
                  <a:pt x="2466382" y="0"/>
                </a:moveTo>
                <a:cubicBezTo>
                  <a:pt x="3427812" y="0"/>
                  <a:pt x="4298223" y="389384"/>
                  <a:pt x="4928276" y="1018931"/>
                </a:cubicBezTo>
                <a:lnTo>
                  <a:pt x="4935597" y="1026979"/>
                </a:lnTo>
                <a:lnTo>
                  <a:pt x="3977956" y="1984621"/>
                </a:lnTo>
                <a:lnTo>
                  <a:pt x="3765685" y="1817080"/>
                </a:lnTo>
                <a:cubicBezTo>
                  <a:pt x="3379450" y="1544489"/>
                  <a:pt x="2936834" y="1389650"/>
                  <a:pt x="2466382" y="1389650"/>
                </a:cubicBezTo>
                <a:cubicBezTo>
                  <a:pt x="1995930" y="1389650"/>
                  <a:pt x="1553315" y="1544489"/>
                  <a:pt x="1167080" y="1817080"/>
                </a:cubicBezTo>
                <a:lnTo>
                  <a:pt x="958132" y="1981998"/>
                </a:lnTo>
                <a:lnTo>
                  <a:pt x="0" y="1023866"/>
                </a:lnTo>
                <a:lnTo>
                  <a:pt x="4488" y="1018931"/>
                </a:lnTo>
                <a:cubicBezTo>
                  <a:pt x="634542" y="389384"/>
                  <a:pt x="1504953" y="0"/>
                  <a:pt x="2466382" y="0"/>
                </a:cubicBezTo>
                <a:close/>
              </a:path>
            </a:pathLst>
          </a:custGeom>
          <a:solidFill>
            <a:srgbClr val="F38B00">
              <a:alpha val="92941"/>
            </a:srgbClr>
          </a:solidFill>
          <a:ln w="25400" cap="flat" cmpd="sng" algn="ctr">
            <a:noFill/>
            <a:prstDash val="solid"/>
          </a:ln>
          <a:effectLst/>
        </p:spPr>
        <p:txBody>
          <a:bodyPr rtlCol="0" anchor="ctr"/>
          <a:lstStyle>
            <a:defPPr>
              <a:defRPr lang="en-US"/>
            </a:defPPr>
            <a:lvl1pPr marL="0" algn="l" defTabSz="1086775" rtl="0" eaLnBrk="1" latinLnBrk="0" hangingPunct="1">
              <a:defRPr sz="2200" kern="1200">
                <a:solidFill>
                  <a:schemeClr val="lt1"/>
                </a:solidFill>
                <a:latin typeface="+mn-lt"/>
                <a:ea typeface="+mn-ea"/>
                <a:cs typeface="+mn-cs"/>
              </a:defRPr>
            </a:lvl1pPr>
            <a:lvl2pPr marL="543388" algn="l" defTabSz="1086775" rtl="0" eaLnBrk="1" latinLnBrk="0" hangingPunct="1">
              <a:defRPr sz="2200" kern="1200">
                <a:solidFill>
                  <a:schemeClr val="lt1"/>
                </a:solidFill>
                <a:latin typeface="+mn-lt"/>
                <a:ea typeface="+mn-ea"/>
                <a:cs typeface="+mn-cs"/>
              </a:defRPr>
            </a:lvl2pPr>
            <a:lvl3pPr marL="1086775" algn="l" defTabSz="1086775" rtl="0" eaLnBrk="1" latinLnBrk="0" hangingPunct="1">
              <a:defRPr sz="2200" kern="1200">
                <a:solidFill>
                  <a:schemeClr val="lt1"/>
                </a:solidFill>
                <a:latin typeface="+mn-lt"/>
                <a:ea typeface="+mn-ea"/>
                <a:cs typeface="+mn-cs"/>
              </a:defRPr>
            </a:lvl3pPr>
            <a:lvl4pPr marL="1630163" algn="l" defTabSz="1086775" rtl="0" eaLnBrk="1" latinLnBrk="0" hangingPunct="1">
              <a:defRPr sz="2200" kern="1200">
                <a:solidFill>
                  <a:schemeClr val="lt1"/>
                </a:solidFill>
                <a:latin typeface="+mn-lt"/>
                <a:ea typeface="+mn-ea"/>
                <a:cs typeface="+mn-cs"/>
              </a:defRPr>
            </a:lvl4pPr>
            <a:lvl5pPr marL="2173551" algn="l" defTabSz="1086775" rtl="0" eaLnBrk="1" latinLnBrk="0" hangingPunct="1">
              <a:defRPr sz="2200" kern="1200">
                <a:solidFill>
                  <a:schemeClr val="lt1"/>
                </a:solidFill>
                <a:latin typeface="+mn-lt"/>
                <a:ea typeface="+mn-ea"/>
                <a:cs typeface="+mn-cs"/>
              </a:defRPr>
            </a:lvl5pPr>
            <a:lvl6pPr marL="2716938" algn="l" defTabSz="1086775" rtl="0" eaLnBrk="1" latinLnBrk="0" hangingPunct="1">
              <a:defRPr sz="2200" kern="1200">
                <a:solidFill>
                  <a:schemeClr val="lt1"/>
                </a:solidFill>
                <a:latin typeface="+mn-lt"/>
                <a:ea typeface="+mn-ea"/>
                <a:cs typeface="+mn-cs"/>
              </a:defRPr>
            </a:lvl6pPr>
            <a:lvl7pPr marL="3260326" algn="l" defTabSz="1086775" rtl="0" eaLnBrk="1" latinLnBrk="0" hangingPunct="1">
              <a:defRPr sz="2200" kern="1200">
                <a:solidFill>
                  <a:schemeClr val="lt1"/>
                </a:solidFill>
                <a:latin typeface="+mn-lt"/>
                <a:ea typeface="+mn-ea"/>
                <a:cs typeface="+mn-cs"/>
              </a:defRPr>
            </a:lvl7pPr>
            <a:lvl8pPr marL="3803713" algn="l" defTabSz="1086775" rtl="0" eaLnBrk="1" latinLnBrk="0" hangingPunct="1">
              <a:defRPr sz="2200" kern="1200">
                <a:solidFill>
                  <a:schemeClr val="lt1"/>
                </a:solidFill>
                <a:latin typeface="+mn-lt"/>
                <a:ea typeface="+mn-ea"/>
                <a:cs typeface="+mn-cs"/>
              </a:defRPr>
            </a:lvl8pPr>
            <a:lvl9pPr marL="4347102" algn="l" defTabSz="1086775" rtl="0" eaLnBrk="1" latinLnBrk="0" hangingPunct="1">
              <a:defRPr sz="2200" kern="1200">
                <a:solidFill>
                  <a:schemeClr val="lt1"/>
                </a:solidFill>
                <a:latin typeface="+mn-lt"/>
                <a:ea typeface="+mn-ea"/>
                <a:cs typeface="+mn-cs"/>
              </a:defRPr>
            </a:lvl9pPr>
          </a:lstStyle>
          <a:p>
            <a:pPr algn="ctr" defTabSz="600117">
              <a:defRPr/>
            </a:pPr>
            <a:endParaRPr lang="en-US" sz="1050" dirty="0">
              <a:solidFill>
                <a:srgbClr val="FFFFFF"/>
              </a:solidFill>
              <a:latin typeface="TeX Gyre Adventor Regular" charset="0"/>
            </a:endParaRPr>
          </a:p>
        </p:txBody>
      </p:sp>
      <p:sp>
        <p:nvSpPr>
          <p:cNvPr id="77" name="Freeform 76"/>
          <p:cNvSpPr/>
          <p:nvPr/>
        </p:nvSpPr>
        <p:spPr>
          <a:xfrm>
            <a:off x="5011935" y="367021"/>
            <a:ext cx="6780886" cy="2336325"/>
          </a:xfrm>
          <a:custGeom>
            <a:avLst/>
            <a:gdLst>
              <a:gd name="connsiteX0" fmla="*/ 3552467 w 7097910"/>
              <a:gd name="connsiteY0" fmla="*/ 0 h 2445555"/>
              <a:gd name="connsiteX1" fmla="*/ 6933883 w 7097910"/>
              <a:gd name="connsiteY1" fmla="*/ 1306455 h 2445555"/>
              <a:gd name="connsiteX2" fmla="*/ 7097910 w 7097910"/>
              <a:gd name="connsiteY2" fmla="*/ 1462840 h 2445555"/>
              <a:gd name="connsiteX3" fmla="*/ 6122304 w 7097910"/>
              <a:gd name="connsiteY3" fmla="*/ 2438446 h 2445555"/>
              <a:gd name="connsiteX4" fmla="*/ 6071784 w 7097910"/>
              <a:gd name="connsiteY4" fmla="*/ 2384127 h 2445555"/>
              <a:gd name="connsiteX5" fmla="*/ 3552467 w 7097910"/>
              <a:gd name="connsiteY5" fmla="*/ 1364377 h 2445555"/>
              <a:gd name="connsiteX6" fmla="*/ 1033151 w 7097910"/>
              <a:gd name="connsiteY6" fmla="*/ 2384127 h 2445555"/>
              <a:gd name="connsiteX7" fmla="*/ 976018 w 7097910"/>
              <a:gd name="connsiteY7" fmla="*/ 2445555 h 2445555"/>
              <a:gd name="connsiteX8" fmla="*/ 0 w 7097910"/>
              <a:gd name="connsiteY8" fmla="*/ 1469537 h 2445555"/>
              <a:gd name="connsiteX9" fmla="*/ 171051 w 7097910"/>
              <a:gd name="connsiteY9" fmla="*/ 1306455 h 2445555"/>
              <a:gd name="connsiteX10" fmla="*/ 3552467 w 7097910"/>
              <a:gd name="connsiteY10" fmla="*/ 0 h 2445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97910" h="2445555">
                <a:moveTo>
                  <a:pt x="3552467" y="0"/>
                </a:moveTo>
                <a:cubicBezTo>
                  <a:pt x="4854404" y="0"/>
                  <a:pt x="6040790" y="494732"/>
                  <a:pt x="6933883" y="1306455"/>
                </a:cubicBezTo>
                <a:lnTo>
                  <a:pt x="7097910" y="1462840"/>
                </a:lnTo>
                <a:lnTo>
                  <a:pt x="6122304" y="2438446"/>
                </a:lnTo>
                <a:lnTo>
                  <a:pt x="6071784" y="2384127"/>
                </a:lnTo>
                <a:cubicBezTo>
                  <a:pt x="5427035" y="1754073"/>
                  <a:pt x="4536322" y="1364377"/>
                  <a:pt x="3552467" y="1364377"/>
                </a:cubicBezTo>
                <a:cubicBezTo>
                  <a:pt x="2568613" y="1364377"/>
                  <a:pt x="1677900" y="1754073"/>
                  <a:pt x="1033151" y="2384127"/>
                </a:cubicBezTo>
                <a:lnTo>
                  <a:pt x="976018" y="2445555"/>
                </a:lnTo>
                <a:lnTo>
                  <a:pt x="0" y="1469537"/>
                </a:lnTo>
                <a:lnTo>
                  <a:pt x="171051" y="1306455"/>
                </a:lnTo>
                <a:cubicBezTo>
                  <a:pt x="1064145" y="494733"/>
                  <a:pt x="2250531" y="0"/>
                  <a:pt x="3552467" y="0"/>
                </a:cubicBezTo>
                <a:close/>
              </a:path>
            </a:pathLst>
          </a:custGeom>
          <a:solidFill>
            <a:srgbClr val="F38B00">
              <a:alpha val="92941"/>
            </a:srgbClr>
          </a:solidFill>
          <a:ln w="25400" cap="flat" cmpd="sng" algn="ctr">
            <a:noFill/>
            <a:prstDash val="solid"/>
          </a:ln>
          <a:effectLst/>
        </p:spPr>
        <p:txBody>
          <a:bodyPr rtlCol="0" anchor="ctr"/>
          <a:lstStyle>
            <a:defPPr>
              <a:defRPr lang="en-US"/>
            </a:defPPr>
            <a:lvl1pPr marL="0" algn="l" defTabSz="1086775" rtl="0" eaLnBrk="1" latinLnBrk="0" hangingPunct="1">
              <a:defRPr sz="2200" kern="1200">
                <a:solidFill>
                  <a:schemeClr val="lt1"/>
                </a:solidFill>
                <a:latin typeface="+mn-lt"/>
                <a:ea typeface="+mn-ea"/>
                <a:cs typeface="+mn-cs"/>
              </a:defRPr>
            </a:lvl1pPr>
            <a:lvl2pPr marL="543388" algn="l" defTabSz="1086775" rtl="0" eaLnBrk="1" latinLnBrk="0" hangingPunct="1">
              <a:defRPr sz="2200" kern="1200">
                <a:solidFill>
                  <a:schemeClr val="lt1"/>
                </a:solidFill>
                <a:latin typeface="+mn-lt"/>
                <a:ea typeface="+mn-ea"/>
                <a:cs typeface="+mn-cs"/>
              </a:defRPr>
            </a:lvl2pPr>
            <a:lvl3pPr marL="1086775" algn="l" defTabSz="1086775" rtl="0" eaLnBrk="1" latinLnBrk="0" hangingPunct="1">
              <a:defRPr sz="2200" kern="1200">
                <a:solidFill>
                  <a:schemeClr val="lt1"/>
                </a:solidFill>
                <a:latin typeface="+mn-lt"/>
                <a:ea typeface="+mn-ea"/>
                <a:cs typeface="+mn-cs"/>
              </a:defRPr>
            </a:lvl3pPr>
            <a:lvl4pPr marL="1630163" algn="l" defTabSz="1086775" rtl="0" eaLnBrk="1" latinLnBrk="0" hangingPunct="1">
              <a:defRPr sz="2200" kern="1200">
                <a:solidFill>
                  <a:schemeClr val="lt1"/>
                </a:solidFill>
                <a:latin typeface="+mn-lt"/>
                <a:ea typeface="+mn-ea"/>
                <a:cs typeface="+mn-cs"/>
              </a:defRPr>
            </a:lvl4pPr>
            <a:lvl5pPr marL="2173551" algn="l" defTabSz="1086775" rtl="0" eaLnBrk="1" latinLnBrk="0" hangingPunct="1">
              <a:defRPr sz="2200" kern="1200">
                <a:solidFill>
                  <a:schemeClr val="lt1"/>
                </a:solidFill>
                <a:latin typeface="+mn-lt"/>
                <a:ea typeface="+mn-ea"/>
                <a:cs typeface="+mn-cs"/>
              </a:defRPr>
            </a:lvl5pPr>
            <a:lvl6pPr marL="2716938" algn="l" defTabSz="1086775" rtl="0" eaLnBrk="1" latinLnBrk="0" hangingPunct="1">
              <a:defRPr sz="2200" kern="1200">
                <a:solidFill>
                  <a:schemeClr val="lt1"/>
                </a:solidFill>
                <a:latin typeface="+mn-lt"/>
                <a:ea typeface="+mn-ea"/>
                <a:cs typeface="+mn-cs"/>
              </a:defRPr>
            </a:lvl6pPr>
            <a:lvl7pPr marL="3260326" algn="l" defTabSz="1086775" rtl="0" eaLnBrk="1" latinLnBrk="0" hangingPunct="1">
              <a:defRPr sz="2200" kern="1200">
                <a:solidFill>
                  <a:schemeClr val="lt1"/>
                </a:solidFill>
                <a:latin typeface="+mn-lt"/>
                <a:ea typeface="+mn-ea"/>
                <a:cs typeface="+mn-cs"/>
              </a:defRPr>
            </a:lvl7pPr>
            <a:lvl8pPr marL="3803713" algn="l" defTabSz="1086775" rtl="0" eaLnBrk="1" latinLnBrk="0" hangingPunct="1">
              <a:defRPr sz="2200" kern="1200">
                <a:solidFill>
                  <a:schemeClr val="lt1"/>
                </a:solidFill>
                <a:latin typeface="+mn-lt"/>
                <a:ea typeface="+mn-ea"/>
                <a:cs typeface="+mn-cs"/>
              </a:defRPr>
            </a:lvl8pPr>
            <a:lvl9pPr marL="4347102" algn="l" defTabSz="1086775" rtl="0" eaLnBrk="1" latinLnBrk="0" hangingPunct="1">
              <a:defRPr sz="2200" kern="1200">
                <a:solidFill>
                  <a:schemeClr val="lt1"/>
                </a:solidFill>
                <a:latin typeface="+mn-lt"/>
                <a:ea typeface="+mn-ea"/>
                <a:cs typeface="+mn-cs"/>
              </a:defRPr>
            </a:lvl9pPr>
          </a:lstStyle>
          <a:p>
            <a:pPr algn="ctr" defTabSz="600117">
              <a:defRPr/>
            </a:pPr>
            <a:endParaRPr lang="en-US" sz="1050" dirty="0">
              <a:solidFill>
                <a:srgbClr val="FFFFFF"/>
              </a:solidFill>
              <a:latin typeface="TeX Gyre Adventor Regular" charset="0"/>
            </a:endParaRPr>
          </a:p>
        </p:txBody>
      </p:sp>
      <p:sp>
        <p:nvSpPr>
          <p:cNvPr id="78" name="TextBox 55"/>
          <p:cNvSpPr txBox="1"/>
          <p:nvPr/>
        </p:nvSpPr>
        <p:spPr>
          <a:xfrm>
            <a:off x="8402378" y="2242225"/>
            <a:ext cx="1119649" cy="360099"/>
          </a:xfrm>
          <a:prstGeom prst="rect">
            <a:avLst/>
          </a:prstGeom>
          <a:noFill/>
        </p:spPr>
        <p:txBody>
          <a:bodyPr wrap="square" lIns="0" tIns="0" rIns="0" bIns="0" rtlCol="0">
            <a:spAutoFit/>
          </a:bodyPr>
          <a:lstStyle>
            <a:defPPr>
              <a:defRPr lang="en-US"/>
            </a:defPPr>
            <a:lvl1pPr algn="ctr" defTabSz="600117">
              <a:lnSpc>
                <a:spcPct val="90000"/>
              </a:lnSpc>
              <a:defRPr sz="1300">
                <a:solidFill>
                  <a:schemeClr val="bg1"/>
                </a:solidFill>
              </a:defRPr>
            </a:lvl1pPr>
          </a:lstStyle>
          <a:p>
            <a:r>
              <a:rPr lang="en-US" dirty="0"/>
              <a:t>Digital</a:t>
            </a:r>
            <a:br>
              <a:rPr lang="en-US" dirty="0"/>
            </a:br>
            <a:r>
              <a:rPr lang="en-US" dirty="0"/>
              <a:t>Processes</a:t>
            </a:r>
          </a:p>
        </p:txBody>
      </p:sp>
      <p:sp>
        <p:nvSpPr>
          <p:cNvPr id="96" name="TextBox 54"/>
          <p:cNvSpPr txBox="1"/>
          <p:nvPr/>
        </p:nvSpPr>
        <p:spPr>
          <a:xfrm>
            <a:off x="6463585" y="2583868"/>
            <a:ext cx="1119649" cy="308998"/>
          </a:xfrm>
          <a:prstGeom prst="rect">
            <a:avLst/>
          </a:prstGeom>
          <a:noFill/>
        </p:spPr>
        <p:txBody>
          <a:bodyPr wrap="square" lIns="0" tIns="0" rIns="0" bIns="0" rtlCol="0">
            <a:spAutoFit/>
          </a:bodyPr>
          <a:lstStyle>
            <a:defPPr>
              <a:defRPr lang="en-US"/>
            </a:defPPr>
            <a:lvl1pPr algn="ctr" defTabSz="600117">
              <a:lnSpc>
                <a:spcPct val="90000"/>
              </a:lnSpc>
              <a:defRPr sz="1300">
                <a:solidFill>
                  <a:schemeClr val="bg1"/>
                </a:solidFill>
              </a:defRPr>
            </a:lvl1pPr>
          </a:lstStyle>
          <a:p>
            <a:r>
              <a:rPr lang="en-US" dirty="0"/>
              <a:t>Predictive</a:t>
            </a:r>
            <a:br>
              <a:rPr lang="en-US" dirty="0"/>
            </a:br>
            <a:r>
              <a:rPr lang="en-US" dirty="0"/>
              <a:t>Analytics</a:t>
            </a:r>
          </a:p>
        </p:txBody>
      </p:sp>
      <p:sp>
        <p:nvSpPr>
          <p:cNvPr id="97" name="TextBox 11"/>
          <p:cNvSpPr txBox="1"/>
          <p:nvPr/>
        </p:nvSpPr>
        <p:spPr>
          <a:xfrm>
            <a:off x="7760725" y="3368399"/>
            <a:ext cx="1271261" cy="290511"/>
          </a:xfrm>
          <a:prstGeom prst="rect">
            <a:avLst/>
          </a:prstGeom>
          <a:noFill/>
        </p:spPr>
        <p:txBody>
          <a:bodyPr wrap="none" rtlCol="0" anchor="ctr">
            <a:spAutoFit/>
          </a:bodyPr>
          <a:lstStyle>
            <a:defPPr>
              <a:defRPr lang="en-US"/>
            </a:defPPr>
            <a:lvl1pPr algn="ctr" defTabSz="600117">
              <a:defRPr sz="1600" b="1">
                <a:solidFill>
                  <a:srgbClr val="A45926"/>
                </a:solidFill>
              </a:defRPr>
            </a:lvl1pPr>
          </a:lstStyle>
          <a:p>
            <a:r>
              <a:rPr lang="en-US" dirty="0">
                <a:solidFill>
                  <a:schemeClr val="bg1"/>
                </a:solidFill>
              </a:rPr>
              <a:t>UNDERSTAND</a:t>
            </a:r>
          </a:p>
        </p:txBody>
      </p:sp>
      <p:sp>
        <p:nvSpPr>
          <p:cNvPr id="98" name="TextBox 12"/>
          <p:cNvSpPr txBox="1"/>
          <p:nvPr/>
        </p:nvSpPr>
        <p:spPr>
          <a:xfrm>
            <a:off x="7882468" y="1881135"/>
            <a:ext cx="1027793" cy="290511"/>
          </a:xfrm>
          <a:prstGeom prst="rect">
            <a:avLst/>
          </a:prstGeom>
          <a:noFill/>
        </p:spPr>
        <p:txBody>
          <a:bodyPr wrap="none" rtlCol="0" anchor="ctr">
            <a:spAutoFit/>
          </a:bodyPr>
          <a:lstStyle>
            <a:defPPr>
              <a:defRPr lang="en-US"/>
            </a:defPPr>
            <a:lvl1pPr algn="ctr" defTabSz="600117">
              <a:defRPr sz="1600" b="1">
                <a:solidFill>
                  <a:srgbClr val="A45926"/>
                </a:solidFill>
              </a:defRPr>
            </a:lvl1pPr>
          </a:lstStyle>
          <a:p>
            <a:r>
              <a:rPr lang="en-US" dirty="0">
                <a:solidFill>
                  <a:schemeClr val="bg1"/>
                </a:solidFill>
              </a:rPr>
              <a:t>ADVANCE</a:t>
            </a:r>
          </a:p>
        </p:txBody>
      </p:sp>
      <p:sp>
        <p:nvSpPr>
          <p:cNvPr id="99" name="TextBox 13"/>
          <p:cNvSpPr txBox="1"/>
          <p:nvPr/>
        </p:nvSpPr>
        <p:spPr>
          <a:xfrm>
            <a:off x="7756606" y="441716"/>
            <a:ext cx="1279514" cy="290511"/>
          </a:xfrm>
          <a:prstGeom prst="rect">
            <a:avLst/>
          </a:prstGeom>
          <a:noFill/>
        </p:spPr>
        <p:txBody>
          <a:bodyPr wrap="none" rtlCol="0" anchor="ctr">
            <a:spAutoFit/>
          </a:bodyPr>
          <a:lstStyle>
            <a:defPPr>
              <a:defRPr lang="en-US"/>
            </a:defPPr>
            <a:lvl1pPr algn="ctr" defTabSz="600117">
              <a:defRPr sz="1400" b="1">
                <a:solidFill>
                  <a:srgbClr val="A16F0B"/>
                </a:solidFill>
              </a:defRPr>
            </a:lvl1pPr>
          </a:lstStyle>
          <a:p>
            <a:r>
              <a:rPr lang="en-US" sz="1600" dirty="0">
                <a:solidFill>
                  <a:schemeClr val="bg1"/>
                </a:solidFill>
              </a:rPr>
              <a:t>OUTPERFORM</a:t>
            </a:r>
          </a:p>
        </p:txBody>
      </p:sp>
      <p:sp>
        <p:nvSpPr>
          <p:cNvPr id="100" name="TextBox 50"/>
          <p:cNvSpPr txBox="1"/>
          <p:nvPr/>
        </p:nvSpPr>
        <p:spPr>
          <a:xfrm>
            <a:off x="8410971" y="809556"/>
            <a:ext cx="1278331" cy="360099"/>
          </a:xfrm>
          <a:prstGeom prst="rect">
            <a:avLst/>
          </a:prstGeom>
          <a:noFill/>
        </p:spPr>
        <p:txBody>
          <a:bodyPr wrap="square" lIns="0" tIns="0" rIns="0" bIns="0" rtlCol="0">
            <a:spAutoFit/>
          </a:bodyPr>
          <a:lstStyle>
            <a:defPPr>
              <a:defRPr lang="en-US"/>
            </a:defPPr>
            <a:lvl1pPr algn="ctr" defTabSz="600117">
              <a:lnSpc>
                <a:spcPct val="90000"/>
              </a:lnSpc>
              <a:defRPr sz="1050">
                <a:solidFill>
                  <a:schemeClr val="bg1"/>
                </a:solidFill>
              </a:defRPr>
            </a:lvl1pPr>
          </a:lstStyle>
          <a:p>
            <a:r>
              <a:rPr lang="en-US" sz="1300" dirty="0"/>
              <a:t>Performance Benchmarking</a:t>
            </a:r>
          </a:p>
        </p:txBody>
      </p:sp>
      <p:sp>
        <p:nvSpPr>
          <p:cNvPr id="101" name="TextBox 60"/>
          <p:cNvSpPr txBox="1"/>
          <p:nvPr/>
        </p:nvSpPr>
        <p:spPr>
          <a:xfrm>
            <a:off x="6970249" y="809556"/>
            <a:ext cx="1135129" cy="360099"/>
          </a:xfrm>
          <a:prstGeom prst="rect">
            <a:avLst/>
          </a:prstGeom>
          <a:noFill/>
        </p:spPr>
        <p:txBody>
          <a:bodyPr wrap="square" lIns="0" tIns="0" rIns="0" bIns="0" rtlCol="0">
            <a:spAutoFit/>
          </a:bodyPr>
          <a:lstStyle>
            <a:defPPr>
              <a:defRPr lang="en-US"/>
            </a:defPPr>
            <a:lvl1pPr algn="ctr" defTabSz="600117">
              <a:lnSpc>
                <a:spcPct val="90000"/>
              </a:lnSpc>
              <a:defRPr sz="1050">
                <a:solidFill>
                  <a:schemeClr val="bg1"/>
                </a:solidFill>
              </a:defRPr>
            </a:lvl1pPr>
          </a:lstStyle>
          <a:p>
            <a:r>
              <a:rPr lang="en-US" sz="1300" dirty="0"/>
              <a:t>Synchronized Operations</a:t>
            </a:r>
          </a:p>
        </p:txBody>
      </p:sp>
      <p:sp>
        <p:nvSpPr>
          <p:cNvPr id="102" name="TextBox 49"/>
          <p:cNvSpPr txBox="1"/>
          <p:nvPr/>
        </p:nvSpPr>
        <p:spPr>
          <a:xfrm>
            <a:off x="10016974" y="1309690"/>
            <a:ext cx="1119649" cy="308998"/>
          </a:xfrm>
          <a:prstGeom prst="rect">
            <a:avLst/>
          </a:prstGeom>
          <a:noFill/>
        </p:spPr>
        <p:txBody>
          <a:bodyPr wrap="square" lIns="0" tIns="0" rIns="0" bIns="0" rtlCol="0">
            <a:spAutoFit/>
          </a:bodyPr>
          <a:lstStyle>
            <a:defPPr>
              <a:defRPr lang="en-US"/>
            </a:defPPr>
            <a:lvl1pPr algn="ctr" defTabSz="600117">
              <a:lnSpc>
                <a:spcPct val="90000"/>
              </a:lnSpc>
              <a:defRPr sz="1050">
                <a:solidFill>
                  <a:schemeClr val="bg1"/>
                </a:solidFill>
              </a:defRPr>
            </a:lvl1pPr>
          </a:lstStyle>
          <a:p>
            <a:r>
              <a:rPr lang="en-US" sz="1300" dirty="0"/>
              <a:t>Closed-Loop</a:t>
            </a:r>
            <a:br>
              <a:rPr lang="en-US" sz="1300" dirty="0"/>
            </a:br>
            <a:r>
              <a:rPr lang="en-US" sz="1300" dirty="0"/>
              <a:t>Digital Thread</a:t>
            </a:r>
          </a:p>
        </p:txBody>
      </p:sp>
      <p:sp>
        <p:nvSpPr>
          <p:cNvPr id="103" name="TextBox 56"/>
          <p:cNvSpPr txBox="1"/>
          <p:nvPr/>
        </p:nvSpPr>
        <p:spPr>
          <a:xfrm>
            <a:off x="9294614" y="2583868"/>
            <a:ext cx="1112064" cy="308998"/>
          </a:xfrm>
          <a:prstGeom prst="rect">
            <a:avLst/>
          </a:prstGeom>
          <a:noFill/>
        </p:spPr>
        <p:txBody>
          <a:bodyPr wrap="square" lIns="0" tIns="0" rIns="0" bIns="0" rtlCol="0">
            <a:spAutoFit/>
          </a:bodyPr>
          <a:lstStyle>
            <a:defPPr>
              <a:defRPr lang="en-US"/>
            </a:defPPr>
            <a:lvl1pPr algn="ctr" defTabSz="600117">
              <a:lnSpc>
                <a:spcPct val="90000"/>
              </a:lnSpc>
              <a:defRPr sz="1300">
                <a:solidFill>
                  <a:schemeClr val="bg1"/>
                </a:solidFill>
              </a:defRPr>
            </a:lvl1pPr>
          </a:lstStyle>
          <a:p>
            <a:r>
              <a:rPr lang="en-US" dirty="0"/>
              <a:t>Agile</a:t>
            </a:r>
          </a:p>
          <a:p>
            <a:r>
              <a:rPr lang="en-US" dirty="0"/>
              <a:t>Innovation</a:t>
            </a:r>
          </a:p>
        </p:txBody>
      </p:sp>
      <p:sp>
        <p:nvSpPr>
          <p:cNvPr id="104" name="TextBox 55"/>
          <p:cNvSpPr txBox="1"/>
          <p:nvPr/>
        </p:nvSpPr>
        <p:spPr>
          <a:xfrm>
            <a:off x="7421556" y="2242225"/>
            <a:ext cx="1119649" cy="308998"/>
          </a:xfrm>
          <a:prstGeom prst="rect">
            <a:avLst/>
          </a:prstGeom>
          <a:noFill/>
        </p:spPr>
        <p:txBody>
          <a:bodyPr wrap="square" lIns="0" tIns="0" rIns="0" bIns="0" rtlCol="0">
            <a:spAutoFit/>
          </a:bodyPr>
          <a:lstStyle>
            <a:defPPr>
              <a:defRPr lang="en-US"/>
            </a:defPPr>
            <a:lvl1pPr algn="ctr" defTabSz="600117">
              <a:lnSpc>
                <a:spcPct val="90000"/>
              </a:lnSpc>
              <a:defRPr sz="1300">
                <a:solidFill>
                  <a:schemeClr val="bg1"/>
                </a:solidFill>
              </a:defRPr>
            </a:lvl1pPr>
          </a:lstStyle>
          <a:p>
            <a:r>
              <a:rPr lang="en-US" dirty="0"/>
              <a:t>AR Enabled</a:t>
            </a:r>
            <a:br>
              <a:rPr lang="en-US" dirty="0"/>
            </a:br>
            <a:r>
              <a:rPr lang="en-US" dirty="0"/>
              <a:t>Operations</a:t>
            </a:r>
          </a:p>
        </p:txBody>
      </p:sp>
      <p:sp>
        <p:nvSpPr>
          <p:cNvPr id="105" name="Oval 104"/>
          <p:cNvSpPr/>
          <p:nvPr/>
        </p:nvSpPr>
        <p:spPr>
          <a:xfrm>
            <a:off x="7955211" y="4738210"/>
            <a:ext cx="918126" cy="918126"/>
          </a:xfrm>
          <a:prstGeom prst="ellipse">
            <a:avLst/>
          </a:prstGeom>
          <a:solidFill>
            <a:srgbClr val="F38B00">
              <a:alpha val="89804"/>
            </a:srgbClr>
          </a:solidFill>
          <a:ln w="25400" cap="flat" cmpd="sng" algn="ctr">
            <a:noFill/>
            <a:prstDash val="solid"/>
          </a:ln>
          <a:effectLst/>
        </p:spPr>
        <p:txBody>
          <a:bodyPr rtlCol="0" anchor="ctr"/>
          <a:lstStyle>
            <a:defPPr>
              <a:defRPr lang="en-US"/>
            </a:defPPr>
            <a:lvl1pPr marL="0" algn="l" defTabSz="1086775" rtl="0" eaLnBrk="1" latinLnBrk="0" hangingPunct="1">
              <a:defRPr sz="2200" kern="1200">
                <a:solidFill>
                  <a:schemeClr val="lt1"/>
                </a:solidFill>
                <a:latin typeface="+mn-lt"/>
                <a:ea typeface="+mn-ea"/>
                <a:cs typeface="+mn-cs"/>
              </a:defRPr>
            </a:lvl1pPr>
            <a:lvl2pPr marL="543388" algn="l" defTabSz="1086775" rtl="0" eaLnBrk="1" latinLnBrk="0" hangingPunct="1">
              <a:defRPr sz="2200" kern="1200">
                <a:solidFill>
                  <a:schemeClr val="lt1"/>
                </a:solidFill>
                <a:latin typeface="+mn-lt"/>
                <a:ea typeface="+mn-ea"/>
                <a:cs typeface="+mn-cs"/>
              </a:defRPr>
            </a:lvl2pPr>
            <a:lvl3pPr marL="1086775" algn="l" defTabSz="1086775" rtl="0" eaLnBrk="1" latinLnBrk="0" hangingPunct="1">
              <a:defRPr sz="2200" kern="1200">
                <a:solidFill>
                  <a:schemeClr val="lt1"/>
                </a:solidFill>
                <a:latin typeface="+mn-lt"/>
                <a:ea typeface="+mn-ea"/>
                <a:cs typeface="+mn-cs"/>
              </a:defRPr>
            </a:lvl3pPr>
            <a:lvl4pPr marL="1630163" algn="l" defTabSz="1086775" rtl="0" eaLnBrk="1" latinLnBrk="0" hangingPunct="1">
              <a:defRPr sz="2200" kern="1200">
                <a:solidFill>
                  <a:schemeClr val="lt1"/>
                </a:solidFill>
                <a:latin typeface="+mn-lt"/>
                <a:ea typeface="+mn-ea"/>
                <a:cs typeface="+mn-cs"/>
              </a:defRPr>
            </a:lvl4pPr>
            <a:lvl5pPr marL="2173551" algn="l" defTabSz="1086775" rtl="0" eaLnBrk="1" latinLnBrk="0" hangingPunct="1">
              <a:defRPr sz="2200" kern="1200">
                <a:solidFill>
                  <a:schemeClr val="lt1"/>
                </a:solidFill>
                <a:latin typeface="+mn-lt"/>
                <a:ea typeface="+mn-ea"/>
                <a:cs typeface="+mn-cs"/>
              </a:defRPr>
            </a:lvl5pPr>
            <a:lvl6pPr marL="2716938" algn="l" defTabSz="1086775" rtl="0" eaLnBrk="1" latinLnBrk="0" hangingPunct="1">
              <a:defRPr sz="2200" kern="1200">
                <a:solidFill>
                  <a:schemeClr val="lt1"/>
                </a:solidFill>
                <a:latin typeface="+mn-lt"/>
                <a:ea typeface="+mn-ea"/>
                <a:cs typeface="+mn-cs"/>
              </a:defRPr>
            </a:lvl6pPr>
            <a:lvl7pPr marL="3260326" algn="l" defTabSz="1086775" rtl="0" eaLnBrk="1" latinLnBrk="0" hangingPunct="1">
              <a:defRPr sz="2200" kern="1200">
                <a:solidFill>
                  <a:schemeClr val="lt1"/>
                </a:solidFill>
                <a:latin typeface="+mn-lt"/>
                <a:ea typeface="+mn-ea"/>
                <a:cs typeface="+mn-cs"/>
              </a:defRPr>
            </a:lvl7pPr>
            <a:lvl8pPr marL="3803713" algn="l" defTabSz="1086775" rtl="0" eaLnBrk="1" latinLnBrk="0" hangingPunct="1">
              <a:defRPr sz="2200" kern="1200">
                <a:solidFill>
                  <a:schemeClr val="lt1"/>
                </a:solidFill>
                <a:latin typeface="+mn-lt"/>
                <a:ea typeface="+mn-ea"/>
                <a:cs typeface="+mn-cs"/>
              </a:defRPr>
            </a:lvl8pPr>
            <a:lvl9pPr marL="4347102" algn="l" defTabSz="1086775" rtl="0" eaLnBrk="1" latinLnBrk="0" hangingPunct="1">
              <a:defRPr sz="2200" kern="1200">
                <a:solidFill>
                  <a:schemeClr val="lt1"/>
                </a:solidFill>
                <a:latin typeface="+mn-lt"/>
                <a:ea typeface="+mn-ea"/>
                <a:cs typeface="+mn-cs"/>
              </a:defRPr>
            </a:lvl9pPr>
          </a:lstStyle>
          <a:p>
            <a:pPr algn="ctr" defTabSz="600117">
              <a:defRPr/>
            </a:pPr>
            <a:endParaRPr lang="en-US" sz="1050" dirty="0">
              <a:solidFill>
                <a:srgbClr val="FFFFFF"/>
              </a:solidFill>
              <a:latin typeface="TeX Gyre Adventor Regular" charset="0"/>
            </a:endParaRPr>
          </a:p>
        </p:txBody>
      </p:sp>
      <p:sp>
        <p:nvSpPr>
          <p:cNvPr id="106" name="TextBox 10"/>
          <p:cNvSpPr txBox="1"/>
          <p:nvPr/>
        </p:nvSpPr>
        <p:spPr>
          <a:xfrm>
            <a:off x="8045721" y="5078213"/>
            <a:ext cx="744435" cy="290511"/>
          </a:xfrm>
          <a:prstGeom prst="rect">
            <a:avLst/>
          </a:prstGeom>
          <a:noFill/>
        </p:spPr>
        <p:txBody>
          <a:bodyPr wrap="none" rtlCol="0" anchor="ctr">
            <a:spAutoFit/>
          </a:bodyPr>
          <a:lstStyle>
            <a:defPPr>
              <a:defRPr lang="en-US"/>
            </a:defPPr>
            <a:lvl1pPr algn="ctr" defTabSz="600117">
              <a:defRPr sz="1600" b="1">
                <a:solidFill>
                  <a:srgbClr val="A45926"/>
                </a:solidFill>
              </a:defRPr>
            </a:lvl1pPr>
          </a:lstStyle>
          <a:p>
            <a:r>
              <a:rPr lang="en-US" dirty="0">
                <a:solidFill>
                  <a:schemeClr val="bg1"/>
                </a:solidFill>
              </a:rPr>
              <a:t>TODAY</a:t>
            </a:r>
          </a:p>
        </p:txBody>
      </p:sp>
      <p:sp>
        <p:nvSpPr>
          <p:cNvPr id="107" name="TextBox 86"/>
          <p:cNvSpPr txBox="1"/>
          <p:nvPr/>
        </p:nvSpPr>
        <p:spPr>
          <a:xfrm>
            <a:off x="7316167" y="3972818"/>
            <a:ext cx="1115619" cy="235449"/>
          </a:xfrm>
          <a:prstGeom prst="rect">
            <a:avLst/>
          </a:prstGeom>
          <a:noFill/>
        </p:spPr>
        <p:txBody>
          <a:bodyPr wrap="square" lIns="0" tIns="0" rIns="0" bIns="0" rtlCol="0">
            <a:spAutoFit/>
          </a:bodyPr>
          <a:lstStyle>
            <a:defPPr>
              <a:defRPr lang="en-US"/>
            </a:defPPr>
            <a:lvl1pPr algn="ctr" defTabSz="600117">
              <a:lnSpc>
                <a:spcPct val="90000"/>
              </a:lnSpc>
              <a:defRPr sz="1100" b="0">
                <a:solidFill>
                  <a:schemeClr val="bg1"/>
                </a:solidFill>
              </a:defRPr>
            </a:lvl1pPr>
          </a:lstStyle>
          <a:p>
            <a:pPr>
              <a:lnSpc>
                <a:spcPct val="85000"/>
              </a:lnSpc>
            </a:pPr>
            <a:r>
              <a:rPr lang="en-US" sz="900" dirty="0"/>
              <a:t> Unified </a:t>
            </a:r>
            <a:br>
              <a:rPr lang="en-US" sz="900" dirty="0"/>
            </a:br>
            <a:r>
              <a:rPr lang="en-US" sz="900" dirty="0"/>
              <a:t>Connectivity</a:t>
            </a:r>
          </a:p>
        </p:txBody>
      </p:sp>
      <p:sp>
        <p:nvSpPr>
          <p:cNvPr id="108" name="TextBox 91"/>
          <p:cNvSpPr txBox="1"/>
          <p:nvPr/>
        </p:nvSpPr>
        <p:spPr>
          <a:xfrm>
            <a:off x="7772952" y="3660365"/>
            <a:ext cx="1333246" cy="235449"/>
          </a:xfrm>
          <a:prstGeom prst="rect">
            <a:avLst/>
          </a:prstGeom>
          <a:noFill/>
        </p:spPr>
        <p:txBody>
          <a:bodyPr wrap="square" lIns="0" tIns="0" rIns="0" bIns="0" rtlCol="0">
            <a:spAutoFit/>
          </a:bodyPr>
          <a:lstStyle>
            <a:defPPr>
              <a:defRPr lang="en-US"/>
            </a:defPPr>
            <a:lvl1pPr algn="ctr" defTabSz="600117">
              <a:lnSpc>
                <a:spcPct val="90000"/>
              </a:lnSpc>
              <a:defRPr sz="1100" b="0">
                <a:solidFill>
                  <a:schemeClr val="bg1"/>
                </a:solidFill>
              </a:defRPr>
            </a:lvl1pPr>
          </a:lstStyle>
          <a:p>
            <a:pPr>
              <a:lnSpc>
                <a:spcPct val="85000"/>
              </a:lnSpc>
            </a:pPr>
            <a:r>
              <a:rPr lang="en-US" sz="900" dirty="0"/>
              <a:t>Real-Time Issue </a:t>
            </a:r>
          </a:p>
          <a:p>
            <a:pPr>
              <a:lnSpc>
                <a:spcPct val="85000"/>
              </a:lnSpc>
            </a:pPr>
            <a:r>
              <a:rPr lang="en-US" sz="900" dirty="0"/>
              <a:t>Identification</a:t>
            </a:r>
          </a:p>
        </p:txBody>
      </p:sp>
      <p:pic>
        <p:nvPicPr>
          <p:cNvPr id="109" name="Picture 108"/>
          <p:cNvPicPr>
            <a:picLocks noChangeAspect="1"/>
          </p:cNvPicPr>
          <p:nvPr/>
        </p:nvPicPr>
        <p:blipFill>
          <a:blip r:embed="rId8" cstate="screen">
            <a:lum bright="70000" contrast="-70000"/>
            <a:extLst>
              <a:ext uri="{28A0092B-C50C-407E-A947-70E740481C1C}">
                <a14:useLocalDpi xmlns:a14="http://schemas.microsoft.com/office/drawing/2010/main"/>
              </a:ext>
            </a:extLst>
          </a:blip>
          <a:stretch>
            <a:fillRect/>
          </a:stretch>
        </p:blipFill>
        <p:spPr>
          <a:xfrm>
            <a:off x="8806810" y="1221409"/>
            <a:ext cx="470784" cy="262534"/>
          </a:xfrm>
          <a:prstGeom prst="rect">
            <a:avLst/>
          </a:prstGeom>
        </p:spPr>
      </p:pic>
      <p:pic>
        <p:nvPicPr>
          <p:cNvPr id="110" name="Picture 10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22599" y="1208163"/>
            <a:ext cx="474863" cy="344443"/>
          </a:xfrm>
          <a:prstGeom prst="rect">
            <a:avLst/>
          </a:prstGeom>
        </p:spPr>
      </p:pic>
      <p:sp>
        <p:nvSpPr>
          <p:cNvPr id="111" name="TextBox 52"/>
          <p:cNvSpPr txBox="1"/>
          <p:nvPr/>
        </p:nvSpPr>
        <p:spPr>
          <a:xfrm>
            <a:off x="5691929" y="1309690"/>
            <a:ext cx="980384" cy="308998"/>
          </a:xfrm>
          <a:prstGeom prst="rect">
            <a:avLst/>
          </a:prstGeom>
          <a:noFill/>
        </p:spPr>
        <p:txBody>
          <a:bodyPr wrap="square" lIns="0" tIns="0" rIns="0" bIns="0" rtlCol="0">
            <a:spAutoFit/>
          </a:bodyPr>
          <a:lstStyle>
            <a:defPPr>
              <a:defRPr lang="en-US"/>
            </a:defPPr>
            <a:lvl1pPr algn="ctr" defTabSz="600117">
              <a:lnSpc>
                <a:spcPct val="90000"/>
              </a:lnSpc>
              <a:defRPr sz="1050">
                <a:solidFill>
                  <a:schemeClr val="bg1"/>
                </a:solidFill>
              </a:defRPr>
            </a:lvl1pPr>
          </a:lstStyle>
          <a:p>
            <a:r>
              <a:rPr lang="en-US" sz="1300" dirty="0"/>
              <a:t>Supplier</a:t>
            </a:r>
            <a:br>
              <a:rPr lang="en-US" sz="1300" dirty="0"/>
            </a:br>
            <a:r>
              <a:rPr lang="en-US" sz="1300" dirty="0"/>
              <a:t>Visibility</a:t>
            </a:r>
          </a:p>
        </p:txBody>
      </p:sp>
      <p:pic>
        <p:nvPicPr>
          <p:cNvPr id="112" name="Picture 111"/>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423332" y="1712557"/>
            <a:ext cx="337236" cy="341697"/>
          </a:xfrm>
          <a:prstGeom prst="rect">
            <a:avLst/>
          </a:prstGeom>
        </p:spPr>
      </p:pic>
      <p:pic>
        <p:nvPicPr>
          <p:cNvPr id="113" name="Picture 112"/>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862428" y="3015672"/>
            <a:ext cx="354730" cy="282470"/>
          </a:xfrm>
          <a:prstGeom prst="rect">
            <a:avLst/>
          </a:prstGeom>
        </p:spPr>
      </p:pic>
      <p:pic>
        <p:nvPicPr>
          <p:cNvPr id="114" name="Picture 113"/>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789826" y="4253830"/>
            <a:ext cx="315553" cy="282190"/>
          </a:xfrm>
          <a:prstGeom prst="rect">
            <a:avLst/>
          </a:prstGeom>
        </p:spPr>
      </p:pic>
      <p:pic>
        <p:nvPicPr>
          <p:cNvPr id="115" name="Picture 114"/>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761458" y="2667913"/>
            <a:ext cx="401490" cy="376627"/>
          </a:xfrm>
          <a:prstGeom prst="rect">
            <a:avLst/>
          </a:prstGeom>
        </p:spPr>
      </p:pic>
      <p:pic>
        <p:nvPicPr>
          <p:cNvPr id="116" name="Picture 115"/>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9796157" y="2967391"/>
            <a:ext cx="193884" cy="379034"/>
          </a:xfrm>
          <a:prstGeom prst="rect">
            <a:avLst/>
          </a:prstGeom>
        </p:spPr>
      </p:pic>
      <p:pic>
        <p:nvPicPr>
          <p:cNvPr id="117" name="Picture 116"/>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737022" y="2729093"/>
            <a:ext cx="472793" cy="254268"/>
          </a:xfrm>
          <a:prstGeom prst="rect">
            <a:avLst/>
          </a:prstGeom>
        </p:spPr>
      </p:pic>
      <p:pic>
        <p:nvPicPr>
          <p:cNvPr id="118" name="Picture 117"/>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747932" y="4255336"/>
            <a:ext cx="333294" cy="228600"/>
          </a:xfrm>
          <a:prstGeom prst="rect">
            <a:avLst/>
          </a:prstGeom>
        </p:spPr>
      </p:pic>
      <p:pic>
        <p:nvPicPr>
          <p:cNvPr id="119" name="Picture 118"/>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6013299" y="1714241"/>
            <a:ext cx="338446" cy="347472"/>
          </a:xfrm>
          <a:prstGeom prst="rect">
            <a:avLst/>
          </a:prstGeom>
        </p:spPr>
      </p:pic>
      <p:sp>
        <p:nvSpPr>
          <p:cNvPr id="120" name="Rectangle 119"/>
          <p:cNvSpPr/>
          <p:nvPr/>
        </p:nvSpPr>
        <p:spPr>
          <a:xfrm rot="21231405">
            <a:off x="8235895" y="4024975"/>
            <a:ext cx="365760" cy="66482"/>
          </a:xfrm>
          <a:prstGeom prst="rect">
            <a:avLst/>
          </a:prstGeom>
          <a:solidFill>
            <a:srgbClr val="F493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21" name="Picture 120"/>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8255053" y="3922647"/>
            <a:ext cx="332558" cy="331735"/>
          </a:xfrm>
          <a:prstGeom prst="rect">
            <a:avLst/>
          </a:prstGeom>
        </p:spPr>
      </p:pic>
      <p:sp>
        <p:nvSpPr>
          <p:cNvPr id="122" name="TextBox 92"/>
          <p:cNvSpPr txBox="1"/>
          <p:nvPr/>
        </p:nvSpPr>
        <p:spPr>
          <a:xfrm>
            <a:off x="8476095" y="3972818"/>
            <a:ext cx="969732" cy="235449"/>
          </a:xfrm>
          <a:prstGeom prst="rect">
            <a:avLst/>
          </a:prstGeom>
          <a:noFill/>
        </p:spPr>
        <p:txBody>
          <a:bodyPr wrap="square" lIns="0" tIns="0" rIns="0" bIns="0" rtlCol="0">
            <a:spAutoFit/>
          </a:bodyPr>
          <a:lstStyle>
            <a:defPPr>
              <a:defRPr lang="en-US"/>
            </a:defPPr>
            <a:lvl1pPr algn="ctr" defTabSz="600117">
              <a:lnSpc>
                <a:spcPct val="90000"/>
              </a:lnSpc>
              <a:defRPr sz="1100" b="0">
                <a:solidFill>
                  <a:schemeClr val="bg1"/>
                </a:solidFill>
              </a:defRPr>
            </a:lvl1pPr>
          </a:lstStyle>
          <a:p>
            <a:pPr>
              <a:lnSpc>
                <a:spcPct val="85000"/>
              </a:lnSpc>
            </a:pPr>
            <a:r>
              <a:rPr lang="en-US" sz="900" dirty="0"/>
              <a:t>Role-Based Intelligence</a:t>
            </a:r>
          </a:p>
        </p:txBody>
      </p:sp>
      <p:sp>
        <p:nvSpPr>
          <p:cNvPr id="123" name="Rectangle 122">
            <a:hlinkClick r:id="" action="ppaction://noaction"/>
          </p:cNvPr>
          <p:cNvSpPr/>
          <p:nvPr/>
        </p:nvSpPr>
        <p:spPr>
          <a:xfrm>
            <a:off x="7672097" y="4198840"/>
            <a:ext cx="573529" cy="529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4" name="Rectangle 123">
            <a:hlinkClick r:id="" action="ppaction://noaction"/>
          </p:cNvPr>
          <p:cNvSpPr/>
          <p:nvPr/>
        </p:nvSpPr>
        <p:spPr>
          <a:xfrm>
            <a:off x="8134567" y="3833775"/>
            <a:ext cx="573529" cy="529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5" name="Rectangle 124">
            <a:hlinkClick r:id="" action="ppaction://noaction"/>
          </p:cNvPr>
          <p:cNvSpPr/>
          <p:nvPr/>
        </p:nvSpPr>
        <p:spPr>
          <a:xfrm>
            <a:off x="8663332" y="4081130"/>
            <a:ext cx="573529" cy="529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6" name="Rectangle 125">
            <a:hlinkClick r:id="" action="ppaction://noaction"/>
          </p:cNvPr>
          <p:cNvSpPr/>
          <p:nvPr/>
        </p:nvSpPr>
        <p:spPr>
          <a:xfrm>
            <a:off x="6742638" y="2925511"/>
            <a:ext cx="573529" cy="529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7" name="Rectangle 126">
            <a:hlinkClick r:id="" action="ppaction://noaction"/>
          </p:cNvPr>
          <p:cNvSpPr/>
          <p:nvPr/>
        </p:nvSpPr>
        <p:spPr>
          <a:xfrm>
            <a:off x="7634672" y="2597539"/>
            <a:ext cx="662317" cy="6949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8" name="Rectangle 127">
            <a:hlinkClick r:id="" action="ppaction://noaction"/>
          </p:cNvPr>
          <p:cNvSpPr/>
          <p:nvPr/>
        </p:nvSpPr>
        <p:spPr>
          <a:xfrm>
            <a:off x="8617406" y="2532649"/>
            <a:ext cx="662317" cy="6949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9" name="Rectangle 128">
            <a:hlinkClick r:id="" action="ppaction://noaction"/>
          </p:cNvPr>
          <p:cNvSpPr/>
          <p:nvPr/>
        </p:nvSpPr>
        <p:spPr>
          <a:xfrm>
            <a:off x="9533498" y="2892866"/>
            <a:ext cx="662317" cy="6949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0" name="Rectangle 129">
            <a:hlinkClick r:id="" action="ppaction://noaction"/>
          </p:cNvPr>
          <p:cNvSpPr/>
          <p:nvPr/>
        </p:nvSpPr>
        <p:spPr>
          <a:xfrm>
            <a:off x="5863218" y="1514846"/>
            <a:ext cx="620062" cy="8619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1" name="Rectangle 130">
            <a:hlinkClick r:id="" action="ppaction://noaction"/>
          </p:cNvPr>
          <p:cNvSpPr/>
          <p:nvPr/>
        </p:nvSpPr>
        <p:spPr>
          <a:xfrm>
            <a:off x="7217158" y="1041603"/>
            <a:ext cx="738053" cy="8462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2" name="Rectangle 131">
            <a:hlinkClick r:id="" action="ppaction://noaction"/>
          </p:cNvPr>
          <p:cNvSpPr/>
          <p:nvPr/>
        </p:nvSpPr>
        <p:spPr>
          <a:xfrm>
            <a:off x="8747932" y="1079016"/>
            <a:ext cx="697895" cy="80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3" name="Rectangle 132">
            <a:hlinkClick r:id="" action="ppaction://noaction"/>
          </p:cNvPr>
          <p:cNvSpPr/>
          <p:nvPr/>
        </p:nvSpPr>
        <p:spPr>
          <a:xfrm>
            <a:off x="10173199" y="1562101"/>
            <a:ext cx="831273" cy="8415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Rounded Rectangle 1">
            <a:hlinkClick r:id="" action="ppaction://noaction"/>
          </p:cNvPr>
          <p:cNvSpPr/>
          <p:nvPr/>
        </p:nvSpPr>
        <p:spPr>
          <a:xfrm>
            <a:off x="7516689" y="2558843"/>
            <a:ext cx="1087474" cy="74123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 name="Rounded Rectangle 4">
            <a:hlinkClick r:id="" action="ppaction://noaction"/>
          </p:cNvPr>
          <p:cNvSpPr/>
          <p:nvPr/>
        </p:nvSpPr>
        <p:spPr>
          <a:xfrm>
            <a:off x="6523912" y="2802069"/>
            <a:ext cx="992777" cy="74893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4" name="Rounded Rectangle 133">
            <a:hlinkClick r:id="" action="ppaction://noaction"/>
          </p:cNvPr>
          <p:cNvSpPr/>
          <p:nvPr/>
        </p:nvSpPr>
        <p:spPr>
          <a:xfrm>
            <a:off x="8319223" y="3930732"/>
            <a:ext cx="1087474" cy="74123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 name="Rectangle 6"/>
          <p:cNvSpPr/>
          <p:nvPr/>
        </p:nvSpPr>
        <p:spPr>
          <a:xfrm>
            <a:off x="6698903" y="3346425"/>
            <a:ext cx="3424136" cy="1264648"/>
          </a:xfrm>
          <a:prstGeom prst="rect">
            <a:avLst/>
          </a:pr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8" name="TextBox 7"/>
          <p:cNvSpPr txBox="1"/>
          <p:nvPr/>
        </p:nvSpPr>
        <p:spPr>
          <a:xfrm>
            <a:off x="693132" y="3213780"/>
            <a:ext cx="5566570" cy="1107996"/>
          </a:xfrm>
          <a:prstGeom prst="rect">
            <a:avLst/>
          </a:prstGeom>
          <a:solidFill>
            <a:schemeClr val="bg1"/>
          </a:solidFill>
        </p:spPr>
        <p:txBody>
          <a:bodyPr wrap="square" lIns="0" tIns="0" rIns="0" bIns="0" rtlCol="0">
            <a:spAutoFit/>
          </a:bodyPr>
          <a:lstStyle/>
          <a:p>
            <a:pPr marL="360363" indent="-268288">
              <a:buFont typeface="Arial" panose="020B0604020202020204" pitchFamily="34" charset="0"/>
              <a:buChar char="•"/>
            </a:pPr>
            <a:r>
              <a:rPr lang="en-US" sz="2400" dirty="0"/>
              <a:t>ThingWorx Asset Advisor</a:t>
            </a:r>
          </a:p>
          <a:p>
            <a:pPr marL="360363" indent="-268288">
              <a:buFont typeface="Arial" panose="020B0604020202020204" pitchFamily="34" charset="0"/>
              <a:buChar char="•"/>
            </a:pPr>
            <a:r>
              <a:rPr lang="en-US" sz="2400" dirty="0"/>
              <a:t>ThingWorx Production Advisor</a:t>
            </a:r>
          </a:p>
          <a:p>
            <a:pPr marL="360363" indent="-268288">
              <a:buFont typeface="Arial" panose="020B0604020202020204" pitchFamily="34" charset="0"/>
              <a:buChar char="•"/>
            </a:pPr>
            <a:r>
              <a:rPr lang="en-US" sz="2400" dirty="0"/>
              <a:t>ThingWorx Controls Advisor</a:t>
            </a:r>
            <a:endParaRPr lang="en-CA" sz="2400" dirty="0"/>
          </a:p>
        </p:txBody>
      </p:sp>
      <p:cxnSp>
        <p:nvCxnSpPr>
          <p:cNvPr id="10" name="Straight Connector 9"/>
          <p:cNvCxnSpPr>
            <a:stCxn id="8" idx="3"/>
            <a:endCxn id="7" idx="1"/>
          </p:cNvCxnSpPr>
          <p:nvPr/>
        </p:nvCxnSpPr>
        <p:spPr>
          <a:xfrm>
            <a:off x="6259702" y="3767778"/>
            <a:ext cx="439201" cy="21097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269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Gerdau – Manufacturing Starter Apps</a:t>
            </a:r>
          </a:p>
        </p:txBody>
      </p:sp>
      <p:pic>
        <p:nvPicPr>
          <p:cNvPr id="2050" name="Picture 2" descr="Image result for Steel factory gerdau"/>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983" b="3375"/>
          <a:stretch/>
        </p:blipFill>
        <p:spPr bwMode="auto">
          <a:xfrm>
            <a:off x="-7620" y="914400"/>
            <a:ext cx="12207240" cy="5953512"/>
          </a:xfrm>
          <a:prstGeom prst="rect">
            <a:avLst/>
          </a:prstGeom>
          <a:extLst>
            <a:ext uri="{909E8E84-426E-40DD-AFC4-6F175D3DCCD1}">
              <a14:hiddenFill xmlns:a14="http://schemas.microsoft.com/office/drawing/2010/main">
                <a:solidFill>
                  <a:srgbClr val="FFFFFF"/>
                </a:solidFill>
              </a14:hiddenFill>
            </a:ext>
          </a:extLst>
        </p:spPr>
      </p:pic>
      <p:sp>
        <p:nvSpPr>
          <p:cNvPr id="6" name="Rectangle 5"/>
          <p:cNvSpPr/>
          <p:nvPr/>
        </p:nvSpPr>
        <p:spPr>
          <a:xfrm>
            <a:off x="5084" y="4705540"/>
            <a:ext cx="2894740" cy="1234440"/>
          </a:xfrm>
          <a:prstGeom prst="rect">
            <a:avLst/>
          </a:prstGeom>
          <a:solidFill>
            <a:schemeClr val="bg1">
              <a:alpha val="9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6078" tIns="38039" rIns="76078" bIns="274320" rtlCol="0" anchor="b"/>
          <a:lstStyle>
            <a:defPPr>
              <a:defRPr lang="en-US"/>
            </a:defPPr>
            <a:lvl1pPr marL="0" algn="l" defTabSz="1086775" rtl="0" eaLnBrk="1" latinLnBrk="0" hangingPunct="1">
              <a:defRPr sz="2200" kern="1200">
                <a:solidFill>
                  <a:schemeClr val="lt1"/>
                </a:solidFill>
                <a:latin typeface="+mn-lt"/>
                <a:ea typeface="+mn-ea"/>
                <a:cs typeface="+mn-cs"/>
              </a:defRPr>
            </a:lvl1pPr>
            <a:lvl2pPr marL="543388" algn="l" defTabSz="1086775" rtl="0" eaLnBrk="1" latinLnBrk="0" hangingPunct="1">
              <a:defRPr sz="2200" kern="1200">
                <a:solidFill>
                  <a:schemeClr val="lt1"/>
                </a:solidFill>
                <a:latin typeface="+mn-lt"/>
                <a:ea typeface="+mn-ea"/>
                <a:cs typeface="+mn-cs"/>
              </a:defRPr>
            </a:lvl2pPr>
            <a:lvl3pPr marL="1086775" algn="l" defTabSz="1086775" rtl="0" eaLnBrk="1" latinLnBrk="0" hangingPunct="1">
              <a:defRPr sz="2200" kern="1200">
                <a:solidFill>
                  <a:schemeClr val="lt1"/>
                </a:solidFill>
                <a:latin typeface="+mn-lt"/>
                <a:ea typeface="+mn-ea"/>
                <a:cs typeface="+mn-cs"/>
              </a:defRPr>
            </a:lvl3pPr>
            <a:lvl4pPr marL="1630163" algn="l" defTabSz="1086775" rtl="0" eaLnBrk="1" latinLnBrk="0" hangingPunct="1">
              <a:defRPr sz="2200" kern="1200">
                <a:solidFill>
                  <a:schemeClr val="lt1"/>
                </a:solidFill>
                <a:latin typeface="+mn-lt"/>
                <a:ea typeface="+mn-ea"/>
                <a:cs typeface="+mn-cs"/>
              </a:defRPr>
            </a:lvl4pPr>
            <a:lvl5pPr marL="2173551" algn="l" defTabSz="1086775" rtl="0" eaLnBrk="1" latinLnBrk="0" hangingPunct="1">
              <a:defRPr sz="2200" kern="1200">
                <a:solidFill>
                  <a:schemeClr val="lt1"/>
                </a:solidFill>
                <a:latin typeface="+mn-lt"/>
                <a:ea typeface="+mn-ea"/>
                <a:cs typeface="+mn-cs"/>
              </a:defRPr>
            </a:lvl5pPr>
            <a:lvl6pPr marL="2716938" algn="l" defTabSz="1086775" rtl="0" eaLnBrk="1" latinLnBrk="0" hangingPunct="1">
              <a:defRPr sz="2200" kern="1200">
                <a:solidFill>
                  <a:schemeClr val="lt1"/>
                </a:solidFill>
                <a:latin typeface="+mn-lt"/>
                <a:ea typeface="+mn-ea"/>
                <a:cs typeface="+mn-cs"/>
              </a:defRPr>
            </a:lvl6pPr>
            <a:lvl7pPr marL="3260326" algn="l" defTabSz="1086775" rtl="0" eaLnBrk="1" latinLnBrk="0" hangingPunct="1">
              <a:defRPr sz="2200" kern="1200">
                <a:solidFill>
                  <a:schemeClr val="lt1"/>
                </a:solidFill>
                <a:latin typeface="+mn-lt"/>
                <a:ea typeface="+mn-ea"/>
                <a:cs typeface="+mn-cs"/>
              </a:defRPr>
            </a:lvl7pPr>
            <a:lvl8pPr marL="3803713" algn="l" defTabSz="1086775" rtl="0" eaLnBrk="1" latinLnBrk="0" hangingPunct="1">
              <a:defRPr sz="2200" kern="1200">
                <a:solidFill>
                  <a:schemeClr val="lt1"/>
                </a:solidFill>
                <a:latin typeface="+mn-lt"/>
                <a:ea typeface="+mn-ea"/>
                <a:cs typeface="+mn-cs"/>
              </a:defRPr>
            </a:lvl8pPr>
            <a:lvl9pPr marL="4347102" algn="l" defTabSz="1086775" rtl="0" eaLnBrk="1" latinLnBrk="0" hangingPunct="1">
              <a:defRPr sz="2200" kern="1200">
                <a:solidFill>
                  <a:schemeClr val="lt1"/>
                </a:solidFill>
                <a:latin typeface="+mn-lt"/>
                <a:ea typeface="+mn-ea"/>
                <a:cs typeface="+mn-cs"/>
              </a:defRPr>
            </a:lvl9pPr>
          </a:lstStyle>
          <a:p>
            <a:pPr algn="ctr"/>
            <a:endParaRPr lang="en-US" sz="2400" dirty="0">
              <a:solidFill>
                <a:schemeClr val="bg1"/>
              </a:solidFill>
            </a:endParaRPr>
          </a:p>
        </p:txBody>
      </p:sp>
      <p:sp>
        <p:nvSpPr>
          <p:cNvPr id="7" name="Rectangle 6"/>
          <p:cNvSpPr/>
          <p:nvPr/>
        </p:nvSpPr>
        <p:spPr>
          <a:xfrm>
            <a:off x="2899821" y="4705540"/>
            <a:ext cx="9297259" cy="1234440"/>
          </a:xfrm>
          <a:prstGeom prst="rect">
            <a:avLst/>
          </a:prstGeom>
          <a:solidFill>
            <a:srgbClr val="000000">
              <a:alpha val="8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6078" tIns="38039" rIns="76078" bIns="274320" rtlCol="0" anchor="b"/>
          <a:lstStyle>
            <a:defPPr>
              <a:defRPr lang="en-US"/>
            </a:defPPr>
            <a:lvl1pPr marL="0" algn="l" defTabSz="1086775" rtl="0" eaLnBrk="1" latinLnBrk="0" hangingPunct="1">
              <a:defRPr sz="2200" kern="1200">
                <a:solidFill>
                  <a:schemeClr val="lt1"/>
                </a:solidFill>
                <a:latin typeface="+mn-lt"/>
                <a:ea typeface="+mn-ea"/>
                <a:cs typeface="+mn-cs"/>
              </a:defRPr>
            </a:lvl1pPr>
            <a:lvl2pPr marL="543388" algn="l" defTabSz="1086775" rtl="0" eaLnBrk="1" latinLnBrk="0" hangingPunct="1">
              <a:defRPr sz="2200" kern="1200">
                <a:solidFill>
                  <a:schemeClr val="lt1"/>
                </a:solidFill>
                <a:latin typeface="+mn-lt"/>
                <a:ea typeface="+mn-ea"/>
                <a:cs typeface="+mn-cs"/>
              </a:defRPr>
            </a:lvl2pPr>
            <a:lvl3pPr marL="1086775" algn="l" defTabSz="1086775" rtl="0" eaLnBrk="1" latinLnBrk="0" hangingPunct="1">
              <a:defRPr sz="2200" kern="1200">
                <a:solidFill>
                  <a:schemeClr val="lt1"/>
                </a:solidFill>
                <a:latin typeface="+mn-lt"/>
                <a:ea typeface="+mn-ea"/>
                <a:cs typeface="+mn-cs"/>
              </a:defRPr>
            </a:lvl3pPr>
            <a:lvl4pPr marL="1630163" algn="l" defTabSz="1086775" rtl="0" eaLnBrk="1" latinLnBrk="0" hangingPunct="1">
              <a:defRPr sz="2200" kern="1200">
                <a:solidFill>
                  <a:schemeClr val="lt1"/>
                </a:solidFill>
                <a:latin typeface="+mn-lt"/>
                <a:ea typeface="+mn-ea"/>
                <a:cs typeface="+mn-cs"/>
              </a:defRPr>
            </a:lvl4pPr>
            <a:lvl5pPr marL="2173551" algn="l" defTabSz="1086775" rtl="0" eaLnBrk="1" latinLnBrk="0" hangingPunct="1">
              <a:defRPr sz="2200" kern="1200">
                <a:solidFill>
                  <a:schemeClr val="lt1"/>
                </a:solidFill>
                <a:latin typeface="+mn-lt"/>
                <a:ea typeface="+mn-ea"/>
                <a:cs typeface="+mn-cs"/>
              </a:defRPr>
            </a:lvl5pPr>
            <a:lvl6pPr marL="2716938" algn="l" defTabSz="1086775" rtl="0" eaLnBrk="1" latinLnBrk="0" hangingPunct="1">
              <a:defRPr sz="2200" kern="1200">
                <a:solidFill>
                  <a:schemeClr val="lt1"/>
                </a:solidFill>
                <a:latin typeface="+mn-lt"/>
                <a:ea typeface="+mn-ea"/>
                <a:cs typeface="+mn-cs"/>
              </a:defRPr>
            </a:lvl6pPr>
            <a:lvl7pPr marL="3260326" algn="l" defTabSz="1086775" rtl="0" eaLnBrk="1" latinLnBrk="0" hangingPunct="1">
              <a:defRPr sz="2200" kern="1200">
                <a:solidFill>
                  <a:schemeClr val="lt1"/>
                </a:solidFill>
                <a:latin typeface="+mn-lt"/>
                <a:ea typeface="+mn-ea"/>
                <a:cs typeface="+mn-cs"/>
              </a:defRPr>
            </a:lvl7pPr>
            <a:lvl8pPr marL="3803713" algn="l" defTabSz="1086775" rtl="0" eaLnBrk="1" latinLnBrk="0" hangingPunct="1">
              <a:defRPr sz="2200" kern="1200">
                <a:solidFill>
                  <a:schemeClr val="lt1"/>
                </a:solidFill>
                <a:latin typeface="+mn-lt"/>
                <a:ea typeface="+mn-ea"/>
                <a:cs typeface="+mn-cs"/>
              </a:defRPr>
            </a:lvl8pPr>
            <a:lvl9pPr marL="4347102" algn="l" defTabSz="1086775" rtl="0" eaLnBrk="1" latinLnBrk="0" hangingPunct="1">
              <a:defRPr sz="2200" kern="1200">
                <a:solidFill>
                  <a:schemeClr val="lt1"/>
                </a:solidFill>
                <a:latin typeface="+mn-lt"/>
                <a:ea typeface="+mn-ea"/>
                <a:cs typeface="+mn-cs"/>
              </a:defRPr>
            </a:lvl9pPr>
          </a:lstStyle>
          <a:p>
            <a:pPr algn="ctr"/>
            <a:endParaRPr lang="en-US" sz="1800" dirty="0"/>
          </a:p>
        </p:txBody>
      </p:sp>
      <p:sp>
        <p:nvSpPr>
          <p:cNvPr id="8" name="TextBox 7"/>
          <p:cNvSpPr txBox="1"/>
          <p:nvPr/>
        </p:nvSpPr>
        <p:spPr>
          <a:xfrm>
            <a:off x="3387930" y="4844774"/>
            <a:ext cx="8321040" cy="961289"/>
          </a:xfrm>
          <a:prstGeom prst="rect">
            <a:avLst/>
          </a:prstGeom>
          <a:noFill/>
        </p:spPr>
        <p:txBody>
          <a:bodyPr wrap="square" lIns="0" tIns="0" rIns="0" bIns="0" rtlCol="0">
            <a:spAutoFit/>
          </a:bodyPr>
          <a:lstStyle>
            <a:defPPr>
              <a:defRPr lang="en-US"/>
            </a:defPPr>
            <a:lvl1pPr algn="ctr">
              <a:lnSpc>
                <a:spcPct val="90000"/>
              </a:lnSpc>
              <a:defRPr>
                <a:solidFill>
                  <a:schemeClr val="bg1"/>
                </a:solidFill>
              </a:defRPr>
            </a:lvl1pPr>
          </a:lstStyle>
          <a:p>
            <a:r>
              <a:rPr lang="en-US" dirty="0"/>
              <a:t>“Within 10 minutes of downloading and configuring the apps I was already trending two of our signals – amazingly quick!” </a:t>
            </a:r>
          </a:p>
          <a:p>
            <a:pPr algn="r">
              <a:spcBef>
                <a:spcPts val="800"/>
              </a:spcBef>
            </a:pPr>
            <a:r>
              <a:rPr lang="en-US" sz="1800" dirty="0"/>
              <a:t>– Jason Magill, IT Team Lead</a:t>
            </a:r>
          </a:p>
        </p:txBody>
      </p:sp>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66438" y="4956246"/>
            <a:ext cx="2572032" cy="733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6146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Cascades – Controls Advisor</a:t>
            </a:r>
          </a:p>
        </p:txBody>
      </p:sp>
      <p:pic>
        <p:nvPicPr>
          <p:cNvPr id="8" name="Picture Placeholder 7"/>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t="26750"/>
          <a:stretch/>
        </p:blipFill>
        <p:spPr>
          <a:xfrm>
            <a:off x="0" y="914400"/>
            <a:ext cx="12197080" cy="5956211"/>
          </a:xfrm>
          <a:prstGeom prst="rect">
            <a:avLst/>
          </a:prstGeom>
        </p:spPr>
      </p:pic>
      <p:sp>
        <p:nvSpPr>
          <p:cNvPr id="10" name="Rectangle 9"/>
          <p:cNvSpPr/>
          <p:nvPr/>
        </p:nvSpPr>
        <p:spPr>
          <a:xfrm>
            <a:off x="5084" y="4705540"/>
            <a:ext cx="2894740" cy="1234440"/>
          </a:xfrm>
          <a:prstGeom prst="rect">
            <a:avLst/>
          </a:prstGeom>
          <a:solidFill>
            <a:schemeClr val="bg1">
              <a:alpha val="9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6078" tIns="38039" rIns="76078" bIns="274320" rtlCol="0" anchor="b"/>
          <a:lstStyle>
            <a:defPPr>
              <a:defRPr lang="en-US"/>
            </a:defPPr>
            <a:lvl1pPr marL="0" algn="l" defTabSz="1086775" rtl="0" eaLnBrk="1" latinLnBrk="0" hangingPunct="1">
              <a:defRPr sz="2200" kern="1200">
                <a:solidFill>
                  <a:schemeClr val="lt1"/>
                </a:solidFill>
                <a:latin typeface="+mn-lt"/>
                <a:ea typeface="+mn-ea"/>
                <a:cs typeface="+mn-cs"/>
              </a:defRPr>
            </a:lvl1pPr>
            <a:lvl2pPr marL="543388" algn="l" defTabSz="1086775" rtl="0" eaLnBrk="1" latinLnBrk="0" hangingPunct="1">
              <a:defRPr sz="2200" kern="1200">
                <a:solidFill>
                  <a:schemeClr val="lt1"/>
                </a:solidFill>
                <a:latin typeface="+mn-lt"/>
                <a:ea typeface="+mn-ea"/>
                <a:cs typeface="+mn-cs"/>
              </a:defRPr>
            </a:lvl2pPr>
            <a:lvl3pPr marL="1086775" algn="l" defTabSz="1086775" rtl="0" eaLnBrk="1" latinLnBrk="0" hangingPunct="1">
              <a:defRPr sz="2200" kern="1200">
                <a:solidFill>
                  <a:schemeClr val="lt1"/>
                </a:solidFill>
                <a:latin typeface="+mn-lt"/>
                <a:ea typeface="+mn-ea"/>
                <a:cs typeface="+mn-cs"/>
              </a:defRPr>
            </a:lvl3pPr>
            <a:lvl4pPr marL="1630163" algn="l" defTabSz="1086775" rtl="0" eaLnBrk="1" latinLnBrk="0" hangingPunct="1">
              <a:defRPr sz="2200" kern="1200">
                <a:solidFill>
                  <a:schemeClr val="lt1"/>
                </a:solidFill>
                <a:latin typeface="+mn-lt"/>
                <a:ea typeface="+mn-ea"/>
                <a:cs typeface="+mn-cs"/>
              </a:defRPr>
            </a:lvl4pPr>
            <a:lvl5pPr marL="2173551" algn="l" defTabSz="1086775" rtl="0" eaLnBrk="1" latinLnBrk="0" hangingPunct="1">
              <a:defRPr sz="2200" kern="1200">
                <a:solidFill>
                  <a:schemeClr val="lt1"/>
                </a:solidFill>
                <a:latin typeface="+mn-lt"/>
                <a:ea typeface="+mn-ea"/>
                <a:cs typeface="+mn-cs"/>
              </a:defRPr>
            </a:lvl5pPr>
            <a:lvl6pPr marL="2716938" algn="l" defTabSz="1086775" rtl="0" eaLnBrk="1" latinLnBrk="0" hangingPunct="1">
              <a:defRPr sz="2200" kern="1200">
                <a:solidFill>
                  <a:schemeClr val="lt1"/>
                </a:solidFill>
                <a:latin typeface="+mn-lt"/>
                <a:ea typeface="+mn-ea"/>
                <a:cs typeface="+mn-cs"/>
              </a:defRPr>
            </a:lvl6pPr>
            <a:lvl7pPr marL="3260326" algn="l" defTabSz="1086775" rtl="0" eaLnBrk="1" latinLnBrk="0" hangingPunct="1">
              <a:defRPr sz="2200" kern="1200">
                <a:solidFill>
                  <a:schemeClr val="lt1"/>
                </a:solidFill>
                <a:latin typeface="+mn-lt"/>
                <a:ea typeface="+mn-ea"/>
                <a:cs typeface="+mn-cs"/>
              </a:defRPr>
            </a:lvl7pPr>
            <a:lvl8pPr marL="3803713" algn="l" defTabSz="1086775" rtl="0" eaLnBrk="1" latinLnBrk="0" hangingPunct="1">
              <a:defRPr sz="2200" kern="1200">
                <a:solidFill>
                  <a:schemeClr val="lt1"/>
                </a:solidFill>
                <a:latin typeface="+mn-lt"/>
                <a:ea typeface="+mn-ea"/>
                <a:cs typeface="+mn-cs"/>
              </a:defRPr>
            </a:lvl8pPr>
            <a:lvl9pPr marL="4347102" algn="l" defTabSz="1086775" rtl="0" eaLnBrk="1" latinLnBrk="0" hangingPunct="1">
              <a:defRPr sz="2200" kern="1200">
                <a:solidFill>
                  <a:schemeClr val="lt1"/>
                </a:solidFill>
                <a:latin typeface="+mn-lt"/>
                <a:ea typeface="+mn-ea"/>
                <a:cs typeface="+mn-cs"/>
              </a:defRPr>
            </a:lvl9pPr>
          </a:lstStyle>
          <a:p>
            <a:pPr algn="ctr"/>
            <a:endParaRPr lang="en-US" sz="2400" dirty="0">
              <a:solidFill>
                <a:schemeClr val="bg1"/>
              </a:solidFill>
            </a:endParaRPr>
          </a:p>
        </p:txBody>
      </p:sp>
      <p:sp>
        <p:nvSpPr>
          <p:cNvPr id="11" name="Rectangle 10"/>
          <p:cNvSpPr/>
          <p:nvPr/>
        </p:nvSpPr>
        <p:spPr>
          <a:xfrm>
            <a:off x="2899821" y="4705540"/>
            <a:ext cx="9297259" cy="1234440"/>
          </a:xfrm>
          <a:prstGeom prst="rect">
            <a:avLst/>
          </a:prstGeom>
          <a:solidFill>
            <a:srgbClr val="000000">
              <a:alpha val="8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6078" tIns="38039" rIns="76078" bIns="274320" rtlCol="0" anchor="b"/>
          <a:lstStyle>
            <a:defPPr>
              <a:defRPr lang="en-US"/>
            </a:defPPr>
            <a:lvl1pPr marL="0" algn="l" defTabSz="1086775" rtl="0" eaLnBrk="1" latinLnBrk="0" hangingPunct="1">
              <a:defRPr sz="2200" kern="1200">
                <a:solidFill>
                  <a:schemeClr val="lt1"/>
                </a:solidFill>
                <a:latin typeface="+mn-lt"/>
                <a:ea typeface="+mn-ea"/>
                <a:cs typeface="+mn-cs"/>
              </a:defRPr>
            </a:lvl1pPr>
            <a:lvl2pPr marL="543388" algn="l" defTabSz="1086775" rtl="0" eaLnBrk="1" latinLnBrk="0" hangingPunct="1">
              <a:defRPr sz="2200" kern="1200">
                <a:solidFill>
                  <a:schemeClr val="lt1"/>
                </a:solidFill>
                <a:latin typeface="+mn-lt"/>
                <a:ea typeface="+mn-ea"/>
                <a:cs typeface="+mn-cs"/>
              </a:defRPr>
            </a:lvl2pPr>
            <a:lvl3pPr marL="1086775" algn="l" defTabSz="1086775" rtl="0" eaLnBrk="1" latinLnBrk="0" hangingPunct="1">
              <a:defRPr sz="2200" kern="1200">
                <a:solidFill>
                  <a:schemeClr val="lt1"/>
                </a:solidFill>
                <a:latin typeface="+mn-lt"/>
                <a:ea typeface="+mn-ea"/>
                <a:cs typeface="+mn-cs"/>
              </a:defRPr>
            </a:lvl3pPr>
            <a:lvl4pPr marL="1630163" algn="l" defTabSz="1086775" rtl="0" eaLnBrk="1" latinLnBrk="0" hangingPunct="1">
              <a:defRPr sz="2200" kern="1200">
                <a:solidFill>
                  <a:schemeClr val="lt1"/>
                </a:solidFill>
                <a:latin typeface="+mn-lt"/>
                <a:ea typeface="+mn-ea"/>
                <a:cs typeface="+mn-cs"/>
              </a:defRPr>
            </a:lvl4pPr>
            <a:lvl5pPr marL="2173551" algn="l" defTabSz="1086775" rtl="0" eaLnBrk="1" latinLnBrk="0" hangingPunct="1">
              <a:defRPr sz="2200" kern="1200">
                <a:solidFill>
                  <a:schemeClr val="lt1"/>
                </a:solidFill>
                <a:latin typeface="+mn-lt"/>
                <a:ea typeface="+mn-ea"/>
                <a:cs typeface="+mn-cs"/>
              </a:defRPr>
            </a:lvl5pPr>
            <a:lvl6pPr marL="2716938" algn="l" defTabSz="1086775" rtl="0" eaLnBrk="1" latinLnBrk="0" hangingPunct="1">
              <a:defRPr sz="2200" kern="1200">
                <a:solidFill>
                  <a:schemeClr val="lt1"/>
                </a:solidFill>
                <a:latin typeface="+mn-lt"/>
                <a:ea typeface="+mn-ea"/>
                <a:cs typeface="+mn-cs"/>
              </a:defRPr>
            </a:lvl6pPr>
            <a:lvl7pPr marL="3260326" algn="l" defTabSz="1086775" rtl="0" eaLnBrk="1" latinLnBrk="0" hangingPunct="1">
              <a:defRPr sz="2200" kern="1200">
                <a:solidFill>
                  <a:schemeClr val="lt1"/>
                </a:solidFill>
                <a:latin typeface="+mn-lt"/>
                <a:ea typeface="+mn-ea"/>
                <a:cs typeface="+mn-cs"/>
              </a:defRPr>
            </a:lvl7pPr>
            <a:lvl8pPr marL="3803713" algn="l" defTabSz="1086775" rtl="0" eaLnBrk="1" latinLnBrk="0" hangingPunct="1">
              <a:defRPr sz="2200" kern="1200">
                <a:solidFill>
                  <a:schemeClr val="lt1"/>
                </a:solidFill>
                <a:latin typeface="+mn-lt"/>
                <a:ea typeface="+mn-ea"/>
                <a:cs typeface="+mn-cs"/>
              </a:defRPr>
            </a:lvl8pPr>
            <a:lvl9pPr marL="4347102" algn="l" defTabSz="1086775" rtl="0" eaLnBrk="1" latinLnBrk="0" hangingPunct="1">
              <a:defRPr sz="2200" kern="1200">
                <a:solidFill>
                  <a:schemeClr val="lt1"/>
                </a:solidFill>
                <a:latin typeface="+mn-lt"/>
                <a:ea typeface="+mn-ea"/>
                <a:cs typeface="+mn-cs"/>
              </a:defRPr>
            </a:lvl9pPr>
          </a:lstStyle>
          <a:p>
            <a:pPr algn="ctr"/>
            <a:endParaRPr lang="en-US" sz="1800" dirty="0"/>
          </a:p>
        </p:txBody>
      </p:sp>
      <p:sp>
        <p:nvSpPr>
          <p:cNvPr id="13" name="TextBox 12"/>
          <p:cNvSpPr txBox="1"/>
          <p:nvPr/>
        </p:nvSpPr>
        <p:spPr>
          <a:xfrm>
            <a:off x="3387930" y="4844774"/>
            <a:ext cx="8321040" cy="961289"/>
          </a:xfrm>
          <a:prstGeom prst="rect">
            <a:avLst/>
          </a:prstGeom>
          <a:noFill/>
        </p:spPr>
        <p:txBody>
          <a:bodyPr wrap="square" lIns="0" tIns="0" rIns="0" bIns="0" rtlCol="0">
            <a:spAutoFit/>
          </a:bodyPr>
          <a:lstStyle/>
          <a:p>
            <a:pPr algn="ctr">
              <a:lnSpc>
                <a:spcPct val="90000"/>
              </a:lnSpc>
            </a:pPr>
            <a:r>
              <a:rPr lang="en-US" dirty="0">
                <a:solidFill>
                  <a:schemeClr val="bg1"/>
                </a:solidFill>
              </a:rPr>
              <a:t>“I will show the tool to my team and use it every time we have support calls regarding data collection.”</a:t>
            </a:r>
          </a:p>
          <a:p>
            <a:pPr algn="r">
              <a:lnSpc>
                <a:spcPct val="90000"/>
              </a:lnSpc>
              <a:spcBef>
                <a:spcPts val="800"/>
              </a:spcBef>
            </a:pPr>
            <a:r>
              <a:rPr lang="en-US" sz="1800" dirty="0">
                <a:solidFill>
                  <a:schemeClr val="bg1"/>
                </a:solidFill>
              </a:rPr>
              <a:t>– Benoit </a:t>
            </a:r>
            <a:r>
              <a:rPr lang="en-US" sz="1800" dirty="0" err="1">
                <a:solidFill>
                  <a:schemeClr val="bg1"/>
                </a:solidFill>
              </a:rPr>
              <a:t>Lapensee</a:t>
            </a:r>
            <a:r>
              <a:rPr lang="en-US" sz="1800" dirty="0">
                <a:solidFill>
                  <a:schemeClr val="bg1"/>
                </a:solidFill>
              </a:rPr>
              <a:t>, Director of MES</a:t>
            </a:r>
          </a:p>
        </p:txBody>
      </p:sp>
      <p:pic>
        <p:nvPicPr>
          <p:cNvPr id="14"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2936"/>
          <a:stretch/>
        </p:blipFill>
        <p:spPr bwMode="auto">
          <a:xfrm>
            <a:off x="378283" y="4665643"/>
            <a:ext cx="2148343" cy="1202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891908"/>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2825" y="2491740"/>
            <a:ext cx="4826351" cy="1874520"/>
          </a:xfrm>
          <a:prstGeom prst="rect">
            <a:avLst/>
          </a:prstGeom>
        </p:spPr>
      </p:pic>
    </p:spTree>
    <p:extLst>
      <p:ext uri="{BB962C8B-B14F-4D97-AF65-F5344CB8AC3E}">
        <p14:creationId xmlns:p14="http://schemas.microsoft.com/office/powerpoint/2010/main" val="946408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RESENTER_SHAPEINFO" val="&lt;ThreeDShapeInfo&gt;&lt;uuid val=&quot;{47A36458-FDC4-446F-9E07-1DE831D28EF2}&quot;/&gt;&lt;isInvalidForFieldText val=&quot;0&quot;/&gt;&lt;Image&gt;&lt;filename val=&quot;C:\Users\mbollom\AppData\Local\Temp\PR\data\asimages\{47A36458-FDC4-446F-9E07-1DE831D28EF2}_6.png&quot;/&gt;&lt;left val=&quot;246&quot;/&gt;&lt;top val=&quot;330&quot;/&gt;&lt;width val=&quot;15&quot;/&gt;&lt;height val=&quot;87&quot;/&gt;&lt;hasText val=&quot;1&quot;/&gt;&lt;/Image&gt;&lt;/ThreeDShapeInfo&gt;"/>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47A36458-FDC4-446F-9E07-1DE831D28EF2}&quot;/&gt;&lt;isInvalidForFieldText val=&quot;0&quot;/&gt;&lt;Image&gt;&lt;filename val=&quot;C:\Users\mbollom\AppData\Local\Temp\PR\data\asimages\{47A36458-FDC4-446F-9E07-1DE831D28EF2}_6.png&quot;/&gt;&lt;left val=&quot;246&quot;/&gt;&lt;top val=&quot;330&quot;/&gt;&lt;width val=&quot;15&quot;/&gt;&lt;height val=&quot;87&quot;/&gt;&lt;hasText val=&quot;1&quot;/&gt;&lt;/Image&gt;&lt;/ThreeDShapeInfo&gt;"/>
</p:tagLst>
</file>

<file path=ppt/tags/tag3.xml><?xml version="1.0" encoding="utf-8"?>
<p:tagLst xmlns:a="http://schemas.openxmlformats.org/drawingml/2006/main" xmlns:r="http://schemas.openxmlformats.org/officeDocument/2006/relationships" xmlns:p="http://schemas.openxmlformats.org/presentationml/2006/main">
  <p:tag name="PRESENTER_SHAPEINFO" val="&lt;ThreeDShapeInfo&gt;&lt;uuid val=&quot;{47A36458-FDC4-446F-9E07-1DE831D28EF2}&quot;/&gt;&lt;isInvalidForFieldText val=&quot;0&quot;/&gt;&lt;Image&gt;&lt;filename val=&quot;C:\Users\mbollom\AppData\Local\Temp\PR\data\asimages\{47A36458-FDC4-446F-9E07-1DE831D28EF2}_6.png&quot;/&gt;&lt;left val=&quot;246&quot;/&gt;&lt;top val=&quot;330&quot;/&gt;&lt;width val=&quot;15&quot;/&gt;&lt;height val=&quot;87&quot;/&gt;&lt;hasText val=&quot;1&quot;/&gt;&lt;/Image&gt;&lt;/ThreeDShapeInfo&gt;"/>
</p:tagLst>
</file>

<file path=ppt/tags/tag4.xml><?xml version="1.0" encoding="utf-8"?>
<p:tagLst xmlns:a="http://schemas.openxmlformats.org/drawingml/2006/main" xmlns:r="http://schemas.openxmlformats.org/officeDocument/2006/relationships" xmlns:p="http://schemas.openxmlformats.org/presentationml/2006/main">
  <p:tag name="PRESENTER_SHAPEINFO" val="&lt;ThreeDShapeInfo&gt;&lt;uuid val=&quot;{47A36458-FDC4-446F-9E07-1DE831D28EF2}&quot;/&gt;&lt;isInvalidForFieldText val=&quot;0&quot;/&gt;&lt;Image&gt;&lt;filename val=&quot;C:\Users\mbollom\AppData\Local\Temp\PR\data\asimages\{47A36458-FDC4-446F-9E07-1DE831D28EF2}_6.png&quot;/&gt;&lt;left val=&quot;246&quot;/&gt;&lt;top val=&quot;330&quot;/&gt;&lt;width val=&quot;15&quot;/&gt;&lt;height val=&quot;87&quot;/&gt;&lt;hasText val=&quot;1&quot;/&gt;&lt;/Image&gt;&lt;/ThreeDShapeInfo&gt;"/>
</p:tagLst>
</file>

<file path=ppt/tags/tag5.xml><?xml version="1.0" encoding="utf-8"?>
<p:tagLst xmlns:a="http://schemas.openxmlformats.org/drawingml/2006/main" xmlns:r="http://schemas.openxmlformats.org/officeDocument/2006/relationships" xmlns:p="http://schemas.openxmlformats.org/presentationml/2006/main">
  <p:tag name="PRESENTER_SHAPEINFO" val="&lt;ThreeDShapeInfo&gt;&lt;uuid val=&quot;{47A36458-FDC4-446F-9E07-1DE831D28EF2}&quot;/&gt;&lt;isInvalidForFieldText val=&quot;0&quot;/&gt;&lt;Image&gt;&lt;filename val=&quot;C:\Users\mbollom\AppData\Local\Temp\PR\data\asimages\{47A36458-FDC4-446F-9E07-1DE831D28EF2}_6.png&quot;/&gt;&lt;left val=&quot;246&quot;/&gt;&lt;top val=&quot;330&quot;/&gt;&lt;width val=&quot;15&quot;/&gt;&lt;height val=&quot;87&quot;/&gt;&lt;hasText val=&quot;1&quot;/&gt;&lt;/Image&gt;&lt;/ThreeDShapeInfo&gt;"/>
</p:tagLst>
</file>

<file path=ppt/tags/tag6.xml><?xml version="1.0" encoding="utf-8"?>
<p:tagLst xmlns:a="http://schemas.openxmlformats.org/drawingml/2006/main" xmlns:r="http://schemas.openxmlformats.org/officeDocument/2006/relationships" xmlns:p="http://schemas.openxmlformats.org/presentationml/2006/main">
  <p:tag name="PRESENTER_SHAPEINFO" val="&lt;ThreeDShapeInfo&gt;&lt;uuid val=&quot;{47A36458-FDC4-446F-9E07-1DE831D28EF2}&quot;/&gt;&lt;isInvalidForFieldText val=&quot;0&quot;/&gt;&lt;Image&gt;&lt;filename val=&quot;C:\Users\mbollom\AppData\Local\Temp\PR\data\asimages\{47A36458-FDC4-446F-9E07-1DE831D28EF2}_6.png&quot;/&gt;&lt;left val=&quot;246&quot;/&gt;&lt;top val=&quot;330&quot;/&gt;&lt;width val=&quot;15&quot;/&gt;&lt;height val=&quot;87&quot;/&gt;&lt;hasText val=&quot;1&quot;/&gt;&lt;/Image&gt;&lt;/ThreeDShapeInfo&gt;"/>
</p:tagLst>
</file>

<file path=ppt/tags/tag7.xml><?xml version="1.0" encoding="utf-8"?>
<p:tagLst xmlns:a="http://schemas.openxmlformats.org/drawingml/2006/main" xmlns:r="http://schemas.openxmlformats.org/officeDocument/2006/relationships" xmlns:p="http://schemas.openxmlformats.org/presentationml/2006/main">
  <p:tag name="PRESENTER_SHAPEINFO" val="&lt;ThreeDShapeInfo&gt;&lt;uuid val=&quot;{47A36458-FDC4-446F-9E07-1DE831D28EF2}&quot;/&gt;&lt;isInvalidForFieldText val=&quot;0&quot;/&gt;&lt;Image&gt;&lt;filename val=&quot;C:\Users\mbollom\AppData\Local\Temp\PR\data\asimages\{47A36458-FDC4-446F-9E07-1DE831D28EF2}_6.png&quot;/&gt;&lt;left val=&quot;246&quot;/&gt;&lt;top val=&quot;330&quot;/&gt;&lt;width val=&quot;15&quot;/&gt;&lt;height val=&quot;87&quot;/&gt;&lt;hasText val=&quot;1&quot;/&gt;&lt;/Image&gt;&lt;/ThreeDShapeInfo&gt;"/>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PTC Template">
  <a:themeElements>
    <a:clrScheme name="PTC 2016">
      <a:dk1>
        <a:srgbClr val="3D4647"/>
      </a:dk1>
      <a:lt1>
        <a:srgbClr val="FFFFFF"/>
      </a:lt1>
      <a:dk2>
        <a:srgbClr val="C8C9C7"/>
      </a:dk2>
      <a:lt2>
        <a:srgbClr val="6CC04A"/>
      </a:lt2>
      <a:accent1>
        <a:srgbClr val="236192"/>
      </a:accent1>
      <a:accent2>
        <a:srgbClr val="00ACC8"/>
      </a:accent2>
      <a:accent3>
        <a:srgbClr val="F38B00"/>
      </a:accent3>
      <a:accent4>
        <a:srgbClr val="007A3E"/>
      </a:accent4>
      <a:accent5>
        <a:srgbClr val="F1B434"/>
      </a:accent5>
      <a:accent6>
        <a:srgbClr val="912F46"/>
      </a:accent6>
      <a:hlink>
        <a:srgbClr val="8A204B"/>
      </a:hlink>
      <a:folHlink>
        <a:srgbClr val="833177"/>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defRPr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1400" dirty="0" smtClean="0"/>
        </a:defPPr>
      </a:lstStyle>
    </a:txDef>
  </a:objectDefaults>
  <a:extraClrSchemeLst/>
  <a:extLst>
    <a:ext uri="{05A4C25C-085E-4340-85A3-A5531E510DB2}">
      <thm15:themeFamily xmlns:thm15="http://schemas.microsoft.com/office/thememl/2012/main" name="PTC PPT Template_MM.pptx" id="{04EF5F89-F697-46AC-A4A1-6A9B2E66A9B9}" vid="{C5CE8B8C-194C-441F-AE57-B6260DDA28A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PTC PPT Template_MM</Template>
  <TotalTime>0</TotalTime>
  <Words>1558</Words>
  <Application>Microsoft Office PowerPoint</Application>
  <PresentationFormat>Widescreen</PresentationFormat>
  <Paragraphs>192</Paragraphs>
  <Slides>16</Slides>
  <Notes>10</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8" baseType="lpstr">
      <vt:lpstr>MS PGothic</vt:lpstr>
      <vt:lpstr>Arial</vt:lpstr>
      <vt:lpstr>Arial Narrow</vt:lpstr>
      <vt:lpstr>Calibri</vt:lpstr>
      <vt:lpstr>Century Gothic</vt:lpstr>
      <vt:lpstr>DIN Pro Black</vt:lpstr>
      <vt:lpstr>Myriad Pro</vt:lpstr>
      <vt:lpstr>TeX Gyre Adventor Regular</vt:lpstr>
      <vt:lpstr>Univers LT Std 45 Light</vt:lpstr>
      <vt:lpstr>Wingdings</vt:lpstr>
      <vt:lpstr>PTC Template</vt:lpstr>
      <vt:lpstr>think-cell Slide</vt:lpstr>
      <vt:lpstr>What’s new in the ThinWorx Manufacturing Apps 8.1</vt:lpstr>
      <vt:lpstr>Install, connect, CONFIGURE in less than an hour</vt:lpstr>
      <vt:lpstr>ThingWorx manufacturing apps</vt:lpstr>
      <vt:lpstr>What's New</vt:lpstr>
      <vt:lpstr>Apps Support ThingWorx 8.1</vt:lpstr>
      <vt:lpstr>General Improvements</vt:lpstr>
      <vt:lpstr>App Improves</vt:lpstr>
      <vt:lpstr>Added Support for NI InsightCM</vt:lpstr>
      <vt:lpstr>NI Monitoring Devices Installed at Edge</vt:lpstr>
      <vt:lpstr>ThingWorx + InsightCM Integration</vt:lpstr>
      <vt:lpstr>“G” Release – end of Year</vt:lpstr>
      <vt:lpstr>Access your free Thingworx Manufacturing Apps </vt:lpstr>
      <vt:lpstr>PowerPoint Presentation</vt:lpstr>
      <vt:lpstr>Gerdau – Manufacturing Starter Apps</vt:lpstr>
      <vt:lpstr>Cascades – Controls Advisor</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2017-08-29T19:29:39Z</dcterms:created>
  <dcterms:modified xsi:type="dcterms:W3CDTF">2017-11-15T15:59:55Z</dcterms:modified>
</cp:coreProperties>
</file>