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6/19/2014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6/19/2014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7675" y="1181100"/>
            <a:ext cx="824865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PARTHIBAN VAITHY</dc:creator>
  <cp:lastModifiedBy>Whirlpool Corporation</cp:lastModifiedBy>
  <cp:revision>1</cp:revision>
  <dcterms:created xsi:type="dcterms:W3CDTF">2006-08-16T00:00:00Z</dcterms:created>
  <dcterms:modified xsi:type="dcterms:W3CDTF">2014-06-19T10:55:22Z</dcterms:modified>
</cp:coreProperties>
</file>