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2"/>
  </p:sldMasterIdLst>
  <p:notesMasterIdLst>
    <p:notesMasterId r:id="rId4"/>
  </p:notesMasterIdLst>
  <p:handoutMasterIdLst>
    <p:handoutMasterId r:id="rId5"/>
  </p:handoutMasterIdLst>
  <p:sldIdLst>
    <p:sldId id="256" r:id="rId3"/>
  </p:sldIdLst>
  <p:sldSz cx="9906000" cy="6858000" type="A4"/>
  <p:notesSz cx="9144000" cy="6858000"/>
  <p:defaultTextStyle>
    <a:defPPr>
      <a:defRPr lang="en-US"/>
    </a:defPPr>
    <a:lvl1pPr marL="0" algn="l" defTabSz="598658" rtl="0" eaLnBrk="1" latinLnBrk="0" hangingPunct="1">
      <a:defRPr sz="1178" kern="1200">
        <a:solidFill>
          <a:schemeClr val="tx1"/>
        </a:solidFill>
        <a:latin typeface="+mn-lt"/>
        <a:ea typeface="+mn-ea"/>
        <a:cs typeface="+mn-cs"/>
      </a:defRPr>
    </a:lvl1pPr>
    <a:lvl2pPr marL="299329" algn="l" defTabSz="598658" rtl="0" eaLnBrk="1" latinLnBrk="0" hangingPunct="1">
      <a:defRPr sz="1178" kern="1200">
        <a:solidFill>
          <a:schemeClr val="tx1"/>
        </a:solidFill>
        <a:latin typeface="+mn-lt"/>
        <a:ea typeface="+mn-ea"/>
        <a:cs typeface="+mn-cs"/>
      </a:defRPr>
    </a:lvl2pPr>
    <a:lvl3pPr marL="598658" algn="l" defTabSz="598658" rtl="0" eaLnBrk="1" latinLnBrk="0" hangingPunct="1">
      <a:defRPr sz="1178" kern="1200">
        <a:solidFill>
          <a:schemeClr val="tx1"/>
        </a:solidFill>
        <a:latin typeface="+mn-lt"/>
        <a:ea typeface="+mn-ea"/>
        <a:cs typeface="+mn-cs"/>
      </a:defRPr>
    </a:lvl3pPr>
    <a:lvl4pPr marL="897987" algn="l" defTabSz="598658" rtl="0" eaLnBrk="1" latinLnBrk="0" hangingPunct="1">
      <a:defRPr sz="1178" kern="1200">
        <a:solidFill>
          <a:schemeClr val="tx1"/>
        </a:solidFill>
        <a:latin typeface="+mn-lt"/>
        <a:ea typeface="+mn-ea"/>
        <a:cs typeface="+mn-cs"/>
      </a:defRPr>
    </a:lvl4pPr>
    <a:lvl5pPr marL="1197315" algn="l" defTabSz="598658" rtl="0" eaLnBrk="1" latinLnBrk="0" hangingPunct="1">
      <a:defRPr sz="1178" kern="1200">
        <a:solidFill>
          <a:schemeClr val="tx1"/>
        </a:solidFill>
        <a:latin typeface="+mn-lt"/>
        <a:ea typeface="+mn-ea"/>
        <a:cs typeface="+mn-cs"/>
      </a:defRPr>
    </a:lvl5pPr>
    <a:lvl6pPr marL="1496644" algn="l" defTabSz="598658" rtl="0" eaLnBrk="1" latinLnBrk="0" hangingPunct="1">
      <a:defRPr sz="1178" kern="1200">
        <a:solidFill>
          <a:schemeClr val="tx1"/>
        </a:solidFill>
        <a:latin typeface="+mn-lt"/>
        <a:ea typeface="+mn-ea"/>
        <a:cs typeface="+mn-cs"/>
      </a:defRPr>
    </a:lvl6pPr>
    <a:lvl7pPr marL="1795973" algn="l" defTabSz="598658" rtl="0" eaLnBrk="1" latinLnBrk="0" hangingPunct="1">
      <a:defRPr sz="1178" kern="1200">
        <a:solidFill>
          <a:schemeClr val="tx1"/>
        </a:solidFill>
        <a:latin typeface="+mn-lt"/>
        <a:ea typeface="+mn-ea"/>
        <a:cs typeface="+mn-cs"/>
      </a:defRPr>
    </a:lvl7pPr>
    <a:lvl8pPr marL="2095302" algn="l" defTabSz="598658" rtl="0" eaLnBrk="1" latinLnBrk="0" hangingPunct="1">
      <a:defRPr sz="1178" kern="1200">
        <a:solidFill>
          <a:schemeClr val="tx1"/>
        </a:solidFill>
        <a:latin typeface="+mn-lt"/>
        <a:ea typeface="+mn-ea"/>
        <a:cs typeface="+mn-cs"/>
      </a:defRPr>
    </a:lvl8pPr>
    <a:lvl9pPr marL="2394631" algn="l" defTabSz="598658" rtl="0" eaLnBrk="1" latinLnBrk="0" hangingPunct="1">
      <a:defRPr sz="11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C09C"/>
    <a:srgbClr val="7A3D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31" autoAdjust="0"/>
    <p:restoredTop sz="94660"/>
  </p:normalViewPr>
  <p:slideViewPr>
    <p:cSldViewPr>
      <p:cViewPr varScale="1">
        <p:scale>
          <a:sx n="73" d="100"/>
          <a:sy n="73" d="100"/>
        </p:scale>
        <p:origin x="1896" y="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502B4-CA43-492F-AAA9-B41328902CB5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C04132-446F-46CD-9A2E-CB18F68F8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32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8A4C49-4B3B-4715-ACAF-A8B26E464AF8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1B007-37BA-44BF-B210-AD68BF492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5811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598658" rtl="0" eaLnBrk="1" latinLnBrk="0" hangingPunct="1">
      <a:defRPr sz="786" kern="1200">
        <a:solidFill>
          <a:schemeClr val="tx1"/>
        </a:solidFill>
        <a:latin typeface="+mn-lt"/>
        <a:ea typeface="+mn-ea"/>
        <a:cs typeface="+mn-cs"/>
      </a:defRPr>
    </a:lvl1pPr>
    <a:lvl2pPr marL="299329" algn="l" defTabSz="598658" rtl="0" eaLnBrk="1" latinLnBrk="0" hangingPunct="1">
      <a:defRPr sz="786" kern="1200">
        <a:solidFill>
          <a:schemeClr val="tx1"/>
        </a:solidFill>
        <a:latin typeface="+mn-lt"/>
        <a:ea typeface="+mn-ea"/>
        <a:cs typeface="+mn-cs"/>
      </a:defRPr>
    </a:lvl2pPr>
    <a:lvl3pPr marL="598658" algn="l" defTabSz="598658" rtl="0" eaLnBrk="1" latinLnBrk="0" hangingPunct="1">
      <a:defRPr sz="786" kern="1200">
        <a:solidFill>
          <a:schemeClr val="tx1"/>
        </a:solidFill>
        <a:latin typeface="+mn-lt"/>
        <a:ea typeface="+mn-ea"/>
        <a:cs typeface="+mn-cs"/>
      </a:defRPr>
    </a:lvl3pPr>
    <a:lvl4pPr marL="897987" algn="l" defTabSz="598658" rtl="0" eaLnBrk="1" latinLnBrk="0" hangingPunct="1">
      <a:defRPr sz="786" kern="1200">
        <a:solidFill>
          <a:schemeClr val="tx1"/>
        </a:solidFill>
        <a:latin typeface="+mn-lt"/>
        <a:ea typeface="+mn-ea"/>
        <a:cs typeface="+mn-cs"/>
      </a:defRPr>
    </a:lvl4pPr>
    <a:lvl5pPr marL="1197315" algn="l" defTabSz="598658" rtl="0" eaLnBrk="1" latinLnBrk="0" hangingPunct="1">
      <a:defRPr sz="786" kern="1200">
        <a:solidFill>
          <a:schemeClr val="tx1"/>
        </a:solidFill>
        <a:latin typeface="+mn-lt"/>
        <a:ea typeface="+mn-ea"/>
        <a:cs typeface="+mn-cs"/>
      </a:defRPr>
    </a:lvl5pPr>
    <a:lvl6pPr marL="1496644" algn="l" defTabSz="598658" rtl="0" eaLnBrk="1" latinLnBrk="0" hangingPunct="1">
      <a:defRPr sz="786" kern="1200">
        <a:solidFill>
          <a:schemeClr val="tx1"/>
        </a:solidFill>
        <a:latin typeface="+mn-lt"/>
        <a:ea typeface="+mn-ea"/>
        <a:cs typeface="+mn-cs"/>
      </a:defRPr>
    </a:lvl6pPr>
    <a:lvl7pPr marL="1795973" algn="l" defTabSz="598658" rtl="0" eaLnBrk="1" latinLnBrk="0" hangingPunct="1">
      <a:defRPr sz="786" kern="1200">
        <a:solidFill>
          <a:schemeClr val="tx1"/>
        </a:solidFill>
        <a:latin typeface="+mn-lt"/>
        <a:ea typeface="+mn-ea"/>
        <a:cs typeface="+mn-cs"/>
      </a:defRPr>
    </a:lvl7pPr>
    <a:lvl8pPr marL="2095302" algn="l" defTabSz="598658" rtl="0" eaLnBrk="1" latinLnBrk="0" hangingPunct="1">
      <a:defRPr sz="786" kern="1200">
        <a:solidFill>
          <a:schemeClr val="tx1"/>
        </a:solidFill>
        <a:latin typeface="+mn-lt"/>
        <a:ea typeface="+mn-ea"/>
        <a:cs typeface="+mn-cs"/>
      </a:defRPr>
    </a:lvl8pPr>
    <a:lvl9pPr marL="2394631" algn="l" defTabSz="598658" rtl="0" eaLnBrk="1" latinLnBrk="0" hangingPunct="1">
      <a:defRPr sz="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91B007-37BA-44BF-B210-AD68BF4925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17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6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7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00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4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5391-7D4A-4EAB-8C32-3B172A660C90}" type="datetimeFigureOut">
              <a:rPr lang="en-IN" smtClean="0"/>
              <a:t>26-04-2017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2B68-8DBA-481D-8CAF-59F01F2140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565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5391-7D4A-4EAB-8C32-3B172A660C90}" type="datetimeFigureOut">
              <a:rPr lang="en-IN" smtClean="0"/>
              <a:t>26-04-2017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2B68-8DBA-481D-8CAF-59F01F2140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67833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4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4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5391-7D4A-4EAB-8C32-3B172A660C90}" type="datetimeFigureOut">
              <a:rPr lang="en-IN" smtClean="0"/>
              <a:t>26-04-2017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2B68-8DBA-481D-8CAF-59F01F2140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950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5391-7D4A-4EAB-8C32-3B172A660C90}" type="datetimeFigureOut">
              <a:rPr lang="en-IN" smtClean="0"/>
              <a:t>26-04-2017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2B68-8DBA-481D-8CAF-59F01F2140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5816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1876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7"/>
            <a:ext cx="8420100" cy="1500188"/>
          </a:xfrm>
        </p:spPr>
        <p:txBody>
          <a:bodyPr anchor="b"/>
          <a:lstStyle>
            <a:lvl1pPr marL="0" indent="0">
              <a:buNone/>
              <a:defRPr sz="938">
                <a:solidFill>
                  <a:schemeClr val="tx1">
                    <a:tint val="75000"/>
                  </a:schemeClr>
                </a:solidFill>
              </a:defRPr>
            </a:lvl1pPr>
            <a:lvl2pPr marL="214312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2pPr>
            <a:lvl3pPr marL="428623" indent="0">
              <a:buNone/>
              <a:defRPr sz="750">
                <a:solidFill>
                  <a:schemeClr val="tx1">
                    <a:tint val="75000"/>
                  </a:schemeClr>
                </a:solidFill>
              </a:defRPr>
            </a:lvl3pPr>
            <a:lvl4pPr marL="642933" indent="0">
              <a:buNone/>
              <a:defRPr sz="656">
                <a:solidFill>
                  <a:schemeClr val="tx1">
                    <a:tint val="75000"/>
                  </a:schemeClr>
                </a:solidFill>
              </a:defRPr>
            </a:lvl4pPr>
            <a:lvl5pPr marL="857244" indent="0">
              <a:buNone/>
              <a:defRPr sz="656">
                <a:solidFill>
                  <a:schemeClr val="tx1">
                    <a:tint val="75000"/>
                  </a:schemeClr>
                </a:solidFill>
              </a:defRPr>
            </a:lvl5pPr>
            <a:lvl6pPr marL="1071556" indent="0">
              <a:buNone/>
              <a:defRPr sz="656">
                <a:solidFill>
                  <a:schemeClr val="tx1">
                    <a:tint val="75000"/>
                  </a:schemeClr>
                </a:solidFill>
              </a:defRPr>
            </a:lvl6pPr>
            <a:lvl7pPr marL="1285868" indent="0">
              <a:buNone/>
              <a:defRPr sz="656">
                <a:solidFill>
                  <a:schemeClr val="tx1">
                    <a:tint val="75000"/>
                  </a:schemeClr>
                </a:solidFill>
              </a:defRPr>
            </a:lvl7pPr>
            <a:lvl8pPr marL="1500181" indent="0">
              <a:buNone/>
              <a:defRPr sz="656">
                <a:solidFill>
                  <a:schemeClr val="tx1">
                    <a:tint val="75000"/>
                  </a:schemeClr>
                </a:solidFill>
              </a:defRPr>
            </a:lvl8pPr>
            <a:lvl9pPr marL="1714490" indent="0">
              <a:buNone/>
              <a:defRPr sz="6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5391-7D4A-4EAB-8C32-3B172A660C90}" type="datetimeFigureOut">
              <a:rPr lang="en-IN" smtClean="0"/>
              <a:t>26-04-2017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2B68-8DBA-481D-8CAF-59F01F2140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2466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5"/>
            <a:ext cx="4375150" cy="4525963"/>
          </a:xfrm>
        </p:spPr>
        <p:txBody>
          <a:bodyPr/>
          <a:lstStyle>
            <a:lvl1pPr>
              <a:defRPr sz="1312"/>
            </a:lvl1pPr>
            <a:lvl2pPr>
              <a:defRPr sz="1125"/>
            </a:lvl2pPr>
            <a:lvl3pPr>
              <a:defRPr sz="938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5"/>
            <a:ext cx="4375150" cy="4525963"/>
          </a:xfrm>
        </p:spPr>
        <p:txBody>
          <a:bodyPr/>
          <a:lstStyle>
            <a:lvl1pPr>
              <a:defRPr sz="1312"/>
            </a:lvl1pPr>
            <a:lvl2pPr>
              <a:defRPr sz="1125"/>
            </a:lvl2pPr>
            <a:lvl3pPr>
              <a:defRPr sz="938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5391-7D4A-4EAB-8C32-3B172A660C90}" type="datetimeFigureOut">
              <a:rPr lang="en-IN" smtClean="0"/>
              <a:t>26-04-2017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2B68-8DBA-481D-8CAF-59F01F2140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12076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535115"/>
            <a:ext cx="4376870" cy="639763"/>
          </a:xfrm>
        </p:spPr>
        <p:txBody>
          <a:bodyPr anchor="b"/>
          <a:lstStyle>
            <a:lvl1pPr marL="0" indent="0">
              <a:buNone/>
              <a:defRPr sz="1125" b="1"/>
            </a:lvl1pPr>
            <a:lvl2pPr marL="214312" indent="0">
              <a:buNone/>
              <a:defRPr sz="938" b="1"/>
            </a:lvl2pPr>
            <a:lvl3pPr marL="428623" indent="0">
              <a:buNone/>
              <a:defRPr sz="844" b="1"/>
            </a:lvl3pPr>
            <a:lvl4pPr marL="642933" indent="0">
              <a:buNone/>
              <a:defRPr sz="750" b="1"/>
            </a:lvl4pPr>
            <a:lvl5pPr marL="857244" indent="0">
              <a:buNone/>
              <a:defRPr sz="750" b="1"/>
            </a:lvl5pPr>
            <a:lvl6pPr marL="1071556" indent="0">
              <a:buNone/>
              <a:defRPr sz="750" b="1"/>
            </a:lvl6pPr>
            <a:lvl7pPr marL="1285868" indent="0">
              <a:buNone/>
              <a:defRPr sz="750" b="1"/>
            </a:lvl7pPr>
            <a:lvl8pPr marL="1500181" indent="0">
              <a:buNone/>
              <a:defRPr sz="750" b="1"/>
            </a:lvl8pPr>
            <a:lvl9pPr marL="1714490" indent="0">
              <a:buNone/>
              <a:defRPr sz="75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1" y="2174876"/>
            <a:ext cx="4376870" cy="3951288"/>
          </a:xfrm>
        </p:spPr>
        <p:txBody>
          <a:bodyPr/>
          <a:lstStyle>
            <a:lvl1pPr>
              <a:defRPr sz="1125"/>
            </a:lvl1pPr>
            <a:lvl2pPr>
              <a:defRPr sz="938"/>
            </a:lvl2pPr>
            <a:lvl3pPr>
              <a:defRPr sz="844"/>
            </a:lvl3pPr>
            <a:lvl4pPr>
              <a:defRPr sz="750"/>
            </a:lvl4pPr>
            <a:lvl5pPr>
              <a:defRPr sz="750"/>
            </a:lvl5pPr>
            <a:lvl6pPr>
              <a:defRPr sz="750"/>
            </a:lvl6pPr>
            <a:lvl7pPr>
              <a:defRPr sz="750"/>
            </a:lvl7pPr>
            <a:lvl8pPr>
              <a:defRPr sz="750"/>
            </a:lvl8pPr>
            <a:lvl9pPr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29" y="1535115"/>
            <a:ext cx="4378589" cy="639763"/>
          </a:xfrm>
        </p:spPr>
        <p:txBody>
          <a:bodyPr anchor="b"/>
          <a:lstStyle>
            <a:lvl1pPr marL="0" indent="0">
              <a:buNone/>
              <a:defRPr sz="1125" b="1"/>
            </a:lvl1pPr>
            <a:lvl2pPr marL="214312" indent="0">
              <a:buNone/>
              <a:defRPr sz="938" b="1"/>
            </a:lvl2pPr>
            <a:lvl3pPr marL="428623" indent="0">
              <a:buNone/>
              <a:defRPr sz="844" b="1"/>
            </a:lvl3pPr>
            <a:lvl4pPr marL="642933" indent="0">
              <a:buNone/>
              <a:defRPr sz="750" b="1"/>
            </a:lvl4pPr>
            <a:lvl5pPr marL="857244" indent="0">
              <a:buNone/>
              <a:defRPr sz="750" b="1"/>
            </a:lvl5pPr>
            <a:lvl6pPr marL="1071556" indent="0">
              <a:buNone/>
              <a:defRPr sz="750" b="1"/>
            </a:lvl6pPr>
            <a:lvl7pPr marL="1285868" indent="0">
              <a:buNone/>
              <a:defRPr sz="750" b="1"/>
            </a:lvl7pPr>
            <a:lvl8pPr marL="1500181" indent="0">
              <a:buNone/>
              <a:defRPr sz="750" b="1"/>
            </a:lvl8pPr>
            <a:lvl9pPr marL="1714490" indent="0">
              <a:buNone/>
              <a:defRPr sz="75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29" y="2174876"/>
            <a:ext cx="4378589" cy="3951288"/>
          </a:xfrm>
        </p:spPr>
        <p:txBody>
          <a:bodyPr/>
          <a:lstStyle>
            <a:lvl1pPr>
              <a:defRPr sz="1125"/>
            </a:lvl1pPr>
            <a:lvl2pPr>
              <a:defRPr sz="938"/>
            </a:lvl2pPr>
            <a:lvl3pPr>
              <a:defRPr sz="844"/>
            </a:lvl3pPr>
            <a:lvl4pPr>
              <a:defRPr sz="750"/>
            </a:lvl4pPr>
            <a:lvl5pPr>
              <a:defRPr sz="750"/>
            </a:lvl5pPr>
            <a:lvl6pPr>
              <a:defRPr sz="750"/>
            </a:lvl6pPr>
            <a:lvl7pPr>
              <a:defRPr sz="750"/>
            </a:lvl7pPr>
            <a:lvl8pPr>
              <a:defRPr sz="750"/>
            </a:lvl8pPr>
            <a:lvl9pPr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5391-7D4A-4EAB-8C32-3B172A660C90}" type="datetimeFigureOut">
              <a:rPr lang="en-IN" smtClean="0"/>
              <a:t>26-04-2017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2B68-8DBA-481D-8CAF-59F01F2140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1606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5391-7D4A-4EAB-8C32-3B172A660C90}" type="datetimeFigureOut">
              <a:rPr lang="en-IN" smtClean="0"/>
              <a:t>26-04-2017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2B68-8DBA-481D-8CAF-59F01F2140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7901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5391-7D4A-4EAB-8C32-3B172A660C90}" type="datetimeFigureOut">
              <a:rPr lang="en-IN" smtClean="0"/>
              <a:t>26-04-2017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2B68-8DBA-481D-8CAF-59F01F2140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91740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19" y="273051"/>
            <a:ext cx="3259006" cy="1162050"/>
          </a:xfrm>
        </p:spPr>
        <p:txBody>
          <a:bodyPr anchor="b"/>
          <a:lstStyle>
            <a:lvl1pPr algn="l">
              <a:defRPr sz="938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87" y="273055"/>
            <a:ext cx="5537730" cy="5853113"/>
          </a:xfrm>
        </p:spPr>
        <p:txBody>
          <a:bodyPr/>
          <a:lstStyle>
            <a:lvl1pPr>
              <a:defRPr sz="1500"/>
            </a:lvl1pPr>
            <a:lvl2pPr>
              <a:defRPr sz="1312"/>
            </a:lvl2pPr>
            <a:lvl3pPr>
              <a:defRPr sz="1125"/>
            </a:lvl3pPr>
            <a:lvl4pPr>
              <a:defRPr sz="938"/>
            </a:lvl4pPr>
            <a:lvl5pPr>
              <a:defRPr sz="938"/>
            </a:lvl5pPr>
            <a:lvl6pPr>
              <a:defRPr sz="938"/>
            </a:lvl6pPr>
            <a:lvl7pPr>
              <a:defRPr sz="938"/>
            </a:lvl7pPr>
            <a:lvl8pPr>
              <a:defRPr sz="938"/>
            </a:lvl8pPr>
            <a:lvl9pPr>
              <a:defRPr sz="93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19" y="1435105"/>
            <a:ext cx="3259006" cy="4691063"/>
          </a:xfrm>
        </p:spPr>
        <p:txBody>
          <a:bodyPr/>
          <a:lstStyle>
            <a:lvl1pPr marL="0" indent="0">
              <a:buNone/>
              <a:defRPr sz="656"/>
            </a:lvl1pPr>
            <a:lvl2pPr marL="214312" indent="0">
              <a:buNone/>
              <a:defRPr sz="563"/>
            </a:lvl2pPr>
            <a:lvl3pPr marL="428623" indent="0">
              <a:buNone/>
              <a:defRPr sz="468"/>
            </a:lvl3pPr>
            <a:lvl4pPr marL="642933" indent="0">
              <a:buNone/>
              <a:defRPr sz="422"/>
            </a:lvl4pPr>
            <a:lvl5pPr marL="857244" indent="0">
              <a:buNone/>
              <a:defRPr sz="422"/>
            </a:lvl5pPr>
            <a:lvl6pPr marL="1071556" indent="0">
              <a:buNone/>
              <a:defRPr sz="422"/>
            </a:lvl6pPr>
            <a:lvl7pPr marL="1285868" indent="0">
              <a:buNone/>
              <a:defRPr sz="422"/>
            </a:lvl7pPr>
            <a:lvl8pPr marL="1500181" indent="0">
              <a:buNone/>
              <a:defRPr sz="422"/>
            </a:lvl8pPr>
            <a:lvl9pPr marL="1714490" indent="0">
              <a:buNone/>
              <a:defRPr sz="4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5391-7D4A-4EAB-8C32-3B172A660C90}" type="datetimeFigureOut">
              <a:rPr lang="en-IN" smtClean="0"/>
              <a:t>26-04-2017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2B68-8DBA-481D-8CAF-59F01F2140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5588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2"/>
            <a:ext cx="5943600" cy="566738"/>
          </a:xfrm>
        </p:spPr>
        <p:txBody>
          <a:bodyPr anchor="b"/>
          <a:lstStyle>
            <a:lvl1pPr algn="l">
              <a:defRPr sz="938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4"/>
            <a:ext cx="5943600" cy="4114800"/>
          </a:xfrm>
        </p:spPr>
        <p:txBody>
          <a:bodyPr/>
          <a:lstStyle>
            <a:lvl1pPr marL="0" indent="0">
              <a:buNone/>
              <a:defRPr sz="1500"/>
            </a:lvl1pPr>
            <a:lvl2pPr marL="214312" indent="0">
              <a:buNone/>
              <a:defRPr sz="1312"/>
            </a:lvl2pPr>
            <a:lvl3pPr marL="428623" indent="0">
              <a:buNone/>
              <a:defRPr sz="1125"/>
            </a:lvl3pPr>
            <a:lvl4pPr marL="642933" indent="0">
              <a:buNone/>
              <a:defRPr sz="938"/>
            </a:lvl4pPr>
            <a:lvl5pPr marL="857244" indent="0">
              <a:buNone/>
              <a:defRPr sz="938"/>
            </a:lvl5pPr>
            <a:lvl6pPr marL="1071556" indent="0">
              <a:buNone/>
              <a:defRPr sz="938"/>
            </a:lvl6pPr>
            <a:lvl7pPr marL="1285868" indent="0">
              <a:buNone/>
              <a:defRPr sz="938"/>
            </a:lvl7pPr>
            <a:lvl8pPr marL="1500181" indent="0">
              <a:buNone/>
              <a:defRPr sz="938"/>
            </a:lvl8pPr>
            <a:lvl9pPr marL="1714490" indent="0">
              <a:buNone/>
              <a:defRPr sz="938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41"/>
            <a:ext cx="5943600" cy="804862"/>
          </a:xfrm>
        </p:spPr>
        <p:txBody>
          <a:bodyPr/>
          <a:lstStyle>
            <a:lvl1pPr marL="0" indent="0">
              <a:buNone/>
              <a:defRPr sz="656"/>
            </a:lvl1pPr>
            <a:lvl2pPr marL="214312" indent="0">
              <a:buNone/>
              <a:defRPr sz="563"/>
            </a:lvl2pPr>
            <a:lvl3pPr marL="428623" indent="0">
              <a:buNone/>
              <a:defRPr sz="468"/>
            </a:lvl3pPr>
            <a:lvl4pPr marL="642933" indent="0">
              <a:buNone/>
              <a:defRPr sz="422"/>
            </a:lvl4pPr>
            <a:lvl5pPr marL="857244" indent="0">
              <a:buNone/>
              <a:defRPr sz="422"/>
            </a:lvl5pPr>
            <a:lvl6pPr marL="1071556" indent="0">
              <a:buNone/>
              <a:defRPr sz="422"/>
            </a:lvl6pPr>
            <a:lvl7pPr marL="1285868" indent="0">
              <a:buNone/>
              <a:defRPr sz="422"/>
            </a:lvl7pPr>
            <a:lvl8pPr marL="1500181" indent="0">
              <a:buNone/>
              <a:defRPr sz="422"/>
            </a:lvl8pPr>
            <a:lvl9pPr marL="1714490" indent="0">
              <a:buNone/>
              <a:defRPr sz="4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5391-7D4A-4EAB-8C32-3B172A660C90}" type="datetimeFigureOut">
              <a:rPr lang="en-IN" smtClean="0"/>
              <a:t>26-04-2017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2B68-8DBA-481D-8CAF-59F01F2140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8147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D49C"/>
            </a:gs>
            <a:gs pos="100000">
              <a:srgbClr val="FEE7F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6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75391-7D4A-4EAB-8C32-3B172A660C90}" type="datetimeFigureOut">
              <a:rPr lang="en-IN" smtClean="0"/>
              <a:t>26-04-2017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6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6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72B68-8DBA-481D-8CAF-59F01F21405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4401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28623" rtl="0" eaLnBrk="1" latinLnBrk="0" hangingPunct="1">
        <a:spcBef>
          <a:spcPct val="0"/>
        </a:spcBef>
        <a:buNone/>
        <a:defRPr sz="20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734" indent="-160734" algn="l" defTabSz="42862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8256" indent="-133944" algn="l" defTabSz="428623" rtl="0" eaLnBrk="1" latinLnBrk="0" hangingPunct="1">
        <a:spcBef>
          <a:spcPct val="20000"/>
        </a:spcBef>
        <a:buFont typeface="Arial" pitchFamily="34" charset="0"/>
        <a:buChar char="–"/>
        <a:defRPr sz="1312" kern="1200">
          <a:solidFill>
            <a:schemeClr val="tx1"/>
          </a:solidFill>
          <a:latin typeface="+mn-lt"/>
          <a:ea typeface="+mn-ea"/>
          <a:cs typeface="+mn-cs"/>
        </a:defRPr>
      </a:lvl2pPr>
      <a:lvl3pPr marL="535779" indent="-107156" algn="l" defTabSz="428623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750089" indent="-107156" algn="l" defTabSz="428623" rtl="0" eaLnBrk="1" latinLnBrk="0" hangingPunct="1">
        <a:spcBef>
          <a:spcPct val="20000"/>
        </a:spcBef>
        <a:buFont typeface="Arial" pitchFamily="34" charset="0"/>
        <a:buChar char="–"/>
        <a:defRPr sz="938" kern="1200">
          <a:solidFill>
            <a:schemeClr val="tx1"/>
          </a:solidFill>
          <a:latin typeface="+mn-lt"/>
          <a:ea typeface="+mn-ea"/>
          <a:cs typeface="+mn-cs"/>
        </a:defRPr>
      </a:lvl4pPr>
      <a:lvl5pPr marL="964402" indent="-107156" algn="l" defTabSz="428623" rtl="0" eaLnBrk="1" latinLnBrk="0" hangingPunct="1">
        <a:spcBef>
          <a:spcPct val="20000"/>
        </a:spcBef>
        <a:buFont typeface="Arial" pitchFamily="34" charset="0"/>
        <a:buChar char="»"/>
        <a:defRPr sz="938" kern="1200">
          <a:solidFill>
            <a:schemeClr val="tx1"/>
          </a:solidFill>
          <a:latin typeface="+mn-lt"/>
          <a:ea typeface="+mn-ea"/>
          <a:cs typeface="+mn-cs"/>
        </a:defRPr>
      </a:lvl5pPr>
      <a:lvl6pPr marL="1178713" indent="-107156" algn="l" defTabSz="428623" rtl="0" eaLnBrk="1" latinLnBrk="0" hangingPunct="1">
        <a:spcBef>
          <a:spcPct val="20000"/>
        </a:spcBef>
        <a:buFont typeface="Arial" pitchFamily="34" charset="0"/>
        <a:buChar char="•"/>
        <a:defRPr sz="938" kern="1200">
          <a:solidFill>
            <a:schemeClr val="tx1"/>
          </a:solidFill>
          <a:latin typeface="+mn-lt"/>
          <a:ea typeface="+mn-ea"/>
          <a:cs typeface="+mn-cs"/>
        </a:defRPr>
      </a:lvl6pPr>
      <a:lvl7pPr marL="1393024" indent="-107156" algn="l" defTabSz="428623" rtl="0" eaLnBrk="1" latinLnBrk="0" hangingPunct="1">
        <a:spcBef>
          <a:spcPct val="20000"/>
        </a:spcBef>
        <a:buFont typeface="Arial" pitchFamily="34" charset="0"/>
        <a:buChar char="•"/>
        <a:defRPr sz="938" kern="1200">
          <a:solidFill>
            <a:schemeClr val="tx1"/>
          </a:solidFill>
          <a:latin typeface="+mn-lt"/>
          <a:ea typeface="+mn-ea"/>
          <a:cs typeface="+mn-cs"/>
        </a:defRPr>
      </a:lvl7pPr>
      <a:lvl8pPr marL="1607336" indent="-107156" algn="l" defTabSz="428623" rtl="0" eaLnBrk="1" latinLnBrk="0" hangingPunct="1">
        <a:spcBef>
          <a:spcPct val="20000"/>
        </a:spcBef>
        <a:buFont typeface="Arial" pitchFamily="34" charset="0"/>
        <a:buChar char="•"/>
        <a:defRPr sz="938" kern="1200">
          <a:solidFill>
            <a:schemeClr val="tx1"/>
          </a:solidFill>
          <a:latin typeface="+mn-lt"/>
          <a:ea typeface="+mn-ea"/>
          <a:cs typeface="+mn-cs"/>
        </a:defRPr>
      </a:lvl8pPr>
      <a:lvl9pPr marL="1821646" indent="-107156" algn="l" defTabSz="428623" rtl="0" eaLnBrk="1" latinLnBrk="0" hangingPunct="1">
        <a:spcBef>
          <a:spcPct val="20000"/>
        </a:spcBef>
        <a:buFont typeface="Arial" pitchFamily="34" charset="0"/>
        <a:buChar char="•"/>
        <a:defRPr sz="9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8623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1pPr>
      <a:lvl2pPr marL="214312" algn="l" defTabSz="428623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2pPr>
      <a:lvl3pPr marL="428623" algn="l" defTabSz="428623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42933" algn="l" defTabSz="428623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4pPr>
      <a:lvl5pPr marL="857244" algn="l" defTabSz="428623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5pPr>
      <a:lvl6pPr marL="1071556" algn="l" defTabSz="428623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6pPr>
      <a:lvl7pPr marL="1285868" algn="l" defTabSz="428623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7pPr>
      <a:lvl8pPr marL="1500181" algn="l" defTabSz="428623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8pPr>
      <a:lvl9pPr marL="1714490" algn="l" defTabSz="428623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060" y="-212071"/>
            <a:ext cx="1845940" cy="134747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0"/>
            <a:ext cx="990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Tips &amp; Tricks: ordinate dimension fails (turns purple)</a:t>
            </a:r>
            <a:endParaRPr lang="en-US" sz="1200" dirty="0"/>
          </a:p>
          <a:p>
            <a:pPr algn="just"/>
            <a:r>
              <a:rPr lang="en-US" sz="1200" b="1" dirty="0" smtClean="0"/>
              <a:t>Module : </a:t>
            </a:r>
            <a:r>
              <a:rPr lang="en-US" sz="1200" dirty="0" smtClean="0"/>
              <a:t>Drawing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428030"/>
            <a:ext cx="99060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/>
              <a:t>Problem :</a:t>
            </a:r>
            <a:endParaRPr lang="en-US" sz="1600" dirty="0" smtClean="0"/>
          </a:p>
          <a:p>
            <a:pPr algn="just"/>
            <a:r>
              <a:rPr lang="en-US" sz="1600" dirty="0" smtClean="0"/>
              <a:t>Sometime we are facing the problem while changing </a:t>
            </a:r>
            <a:r>
              <a:rPr lang="en-US" sz="1600" dirty="0"/>
              <a:t>coordinates </a:t>
            </a:r>
            <a:r>
              <a:rPr lang="en-US" sz="1600" dirty="0" smtClean="0"/>
              <a:t>system </a:t>
            </a:r>
            <a:r>
              <a:rPr lang="en-US" sz="1600" dirty="0"/>
              <a:t>dimension drawing ordinate </a:t>
            </a:r>
            <a:endParaRPr lang="en-US" sz="1600" dirty="0" smtClean="0"/>
          </a:p>
          <a:p>
            <a:pPr algn="just"/>
            <a:r>
              <a:rPr lang="en-US" sz="1600" dirty="0" smtClean="0"/>
              <a:t>Dimension fails </a:t>
            </a:r>
            <a:r>
              <a:rPr lang="en-US" sz="1600" dirty="0"/>
              <a:t>(turns </a:t>
            </a:r>
            <a:r>
              <a:rPr lang="en-US" sz="1600" dirty="0" smtClean="0"/>
              <a:t>purple) and we are unable </a:t>
            </a:r>
            <a:r>
              <a:rPr lang="en-US" sz="1600" dirty="0"/>
              <a:t>to do </a:t>
            </a:r>
            <a:r>
              <a:rPr lang="en-US" sz="1600" dirty="0" smtClean="0"/>
              <a:t>“Edit attachment” </a:t>
            </a:r>
            <a:r>
              <a:rPr lang="en-US" sz="1600" dirty="0"/>
              <a:t>to change the base ordinate dimension</a:t>
            </a:r>
            <a:r>
              <a:rPr lang="en-US" sz="1600" dirty="0" smtClean="0"/>
              <a:t>.</a:t>
            </a:r>
          </a:p>
          <a:p>
            <a:pPr algn="just"/>
            <a:endParaRPr lang="en-US" sz="800" dirty="0" smtClean="0"/>
          </a:p>
          <a:p>
            <a:pPr algn="just"/>
            <a:r>
              <a:rPr lang="en-US" sz="1600" b="1" dirty="0"/>
              <a:t>Root </a:t>
            </a:r>
            <a:r>
              <a:rPr lang="en-US" sz="1600" b="1" dirty="0" smtClean="0"/>
              <a:t>Cause :</a:t>
            </a:r>
          </a:p>
          <a:p>
            <a:pPr algn="just"/>
            <a:r>
              <a:rPr lang="en-US" sz="1600" dirty="0" smtClean="0"/>
              <a:t>We changed the origin surface or plane</a:t>
            </a:r>
          </a:p>
          <a:p>
            <a:pPr algn="just"/>
            <a:endParaRPr lang="en-US" sz="700" dirty="0"/>
          </a:p>
          <a:p>
            <a:pPr algn="just"/>
            <a:r>
              <a:rPr lang="en-US" sz="1600" b="1" dirty="0"/>
              <a:t>Case Closure Details</a:t>
            </a:r>
          </a:p>
          <a:p>
            <a:pPr algn="just"/>
            <a:r>
              <a:rPr lang="en-US" sz="1600" dirty="0"/>
              <a:t>Stepped </a:t>
            </a:r>
            <a:r>
              <a:rPr lang="en-US" sz="1600" dirty="0" smtClean="0"/>
              <a:t>to retrieve the failed base co-ordinate is </a:t>
            </a:r>
            <a:r>
              <a:rPr lang="en-US" sz="1600" dirty="0"/>
              <a:t>to create dimension from original base reference to other end reference, select the new dimension, RMB click to &amp;Toggle Ordinate/Linear and then select existing purple (magenta) color dimension text (od##). Next, Erase the newly created dimension and #Review &gt; #Regenerate Active Model &gt; #Update Sheets. This resolved the issue.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23034">
            <a:off x="3963209" y="3954476"/>
            <a:ext cx="1544692" cy="9313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34641" y="4713776"/>
            <a:ext cx="1870320" cy="1015663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Drafter can save</a:t>
            </a:r>
          </a:p>
          <a:p>
            <a:pPr algn="ctr"/>
            <a:r>
              <a:rPr lang="en-US" sz="2000" dirty="0" smtClean="0"/>
              <a:t>the drawing</a:t>
            </a:r>
          </a:p>
          <a:p>
            <a:pPr algn="ctr"/>
            <a:r>
              <a:rPr lang="en-US" sz="2000" dirty="0" smtClean="0"/>
              <a:t>correction time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45" y="3185303"/>
            <a:ext cx="3463129" cy="36484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128" y="3185303"/>
            <a:ext cx="3580491" cy="377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85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18fbfd49-c8e6-4618-a77f-5ef25245836c">
  <element uid="1239ecc3-00e0-482b-a8a4-82e46943bfcc" value=""/>
</sisl>
</file>

<file path=customXml/itemProps1.xml><?xml version="1.0" encoding="utf-8"?>
<ds:datastoreItem xmlns:ds="http://schemas.openxmlformats.org/officeDocument/2006/customXml" ds:itemID="{4EEB8468-048C-4F38-BCA6-232A30EEB438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1033</TotalTime>
  <Words>143</Words>
  <Application>Microsoft Office PowerPoint</Application>
  <PresentationFormat>A4 Paper (210x297 mm)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Mritunjay Kumar</dc:creator>
  <cp:lastModifiedBy>KUMAR MRITUNJAY</cp:lastModifiedBy>
  <cp:revision>203</cp:revision>
  <dcterms:created xsi:type="dcterms:W3CDTF">2014-08-20T14:00:08Z</dcterms:created>
  <dcterms:modified xsi:type="dcterms:W3CDTF">2017-04-26T15:35:40Z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e98a7897-2c5d-4197-82d1-f86385240647</vt:lpwstr>
  </property>
  <property fmtid="{D5CDD505-2E9C-101B-9397-08002B2CF9AE}" pid="3" name="bjSaver">
    <vt:lpwstr>532GHr8hd3v+ZrdcDJ7zDjniZ8fnCs+S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policy="18fbfd49-c8e6-4618-a77f-5ef25245836c" xmlns="http://www.boldonjames.com/2008/01/sie/i</vt:lpwstr>
  </property>
  <property fmtid="{D5CDD505-2E9C-101B-9397-08002B2CF9AE}" pid="5" name="bjDocumentLabelXML-0">
    <vt:lpwstr>nternal/label"&gt;&lt;element uid="1239ecc3-00e0-482b-a8a4-82e46943bfcc" value="" /&gt;&lt;/sisl&gt;</vt:lpwstr>
  </property>
  <property fmtid="{D5CDD505-2E9C-101B-9397-08002B2CF9AE}" pid="6" name="bjDocumentSecurityLabel">
    <vt:lpwstr>CNH Industrial: PUBLIC   [No prejudice to Company from disclosure.]</vt:lpwstr>
  </property>
  <property fmtid="{D5CDD505-2E9C-101B-9397-08002B2CF9AE}" pid="7" name="CNH-LabelledBy:">
    <vt:lpwstr>F04775C,4/26/2017 10:35:39 AM,PUBLIC</vt:lpwstr>
  </property>
  <property fmtid="{D5CDD505-2E9C-101B-9397-08002B2CF9AE}" pid="8" name="CNH-Classification">
    <vt:lpwstr>[PUBLIC]</vt:lpwstr>
  </property>
</Properties>
</file>