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962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67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323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48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60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66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66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51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5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76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06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B1C32-7B8C-43D2-906A-2058EED0137E}" type="datetimeFigureOut">
              <a:rPr lang="en-US" smtClean="0"/>
              <a:t>2015-07-17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19952-F3C8-428C-BA54-5EDA39A9D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55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06" y="990600"/>
            <a:ext cx="8370887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5105400"/>
            <a:ext cx="2515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 </a:t>
            </a:r>
            <a:r>
              <a:rPr lang="en-US" dirty="0" err="1" smtClean="0"/>
              <a:t>gtol</a:t>
            </a:r>
            <a:r>
              <a:rPr lang="en-US" dirty="0" smtClean="0"/>
              <a:t> as a free note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352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1638300"/>
            <a:ext cx="8275637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6400" y="5606534"/>
            <a:ext cx="5447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switch symbols to see the name of the </a:t>
            </a:r>
            <a:r>
              <a:rPr lang="en-US" dirty="0" err="1" smtClean="0"/>
              <a:t>gtol</a:t>
            </a:r>
            <a:r>
              <a:rPr lang="en-US" dirty="0" smtClean="0"/>
              <a:t> – here it’s g0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031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2205038"/>
            <a:ext cx="7704137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6400" y="5105400"/>
            <a:ext cx="3210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 the </a:t>
            </a:r>
            <a:r>
              <a:rPr lang="en-US" dirty="0" err="1" smtClean="0"/>
              <a:t>gtol</a:t>
            </a:r>
            <a:r>
              <a:rPr lang="en-US" dirty="0" smtClean="0"/>
              <a:t> to the note – “&amp;g0”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30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1100138"/>
            <a:ext cx="601980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0400" y="5982670"/>
            <a:ext cx="2221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erase the original </a:t>
            </a:r>
            <a:r>
              <a:rPr lang="en-US" dirty="0" err="1" smtClean="0"/>
              <a:t>gtol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33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Deere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   Grove</dc:creator>
  <cp:lastModifiedBy>Janet   Grove</cp:lastModifiedBy>
  <cp:revision>1</cp:revision>
  <dcterms:created xsi:type="dcterms:W3CDTF">2015-07-17T13:18:09Z</dcterms:created>
  <dcterms:modified xsi:type="dcterms:W3CDTF">2015-07-17T13:20:33Z</dcterms:modified>
</cp:coreProperties>
</file>