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696" r:id="rId5"/>
  </p:sldIdLst>
  <p:sldSz cx="12192000" cy="6858000"/>
  <p:notesSz cx="7010400" cy="9296400"/>
  <p:defaultTextStyle>
    <a:defPPr>
      <a:defRPr lang="en-US"/>
    </a:defPPr>
    <a:lvl1pPr marL="0" algn="l" defTabSz="108677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3388" algn="l" defTabSz="108677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86775" algn="l" defTabSz="108677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30163" algn="l" defTabSz="108677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73551" algn="l" defTabSz="108677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16938" algn="l" defTabSz="108677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60326" algn="l" defTabSz="108677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03713" algn="l" defTabSz="108677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47102" algn="l" defTabSz="108677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0">
          <p15:clr>
            <a:srgbClr val="A4A3A4"/>
          </p15:clr>
        </p15:guide>
        <p15:guide id="2" pos="2880">
          <p15:clr>
            <a:srgbClr val="A4A3A4"/>
          </p15:clr>
        </p15:guide>
        <p15:guide id="3" pos="7368">
          <p15:clr>
            <a:srgbClr val="A4A3A4"/>
          </p15:clr>
        </p15:guide>
        <p15:guide id="4" pos="141">
          <p15:clr>
            <a:srgbClr val="A4A3A4"/>
          </p15:clr>
        </p15:guide>
        <p15:guide id="5" orient="horz" pos="2160">
          <p15:clr>
            <a:srgbClr val="A4A3A4"/>
          </p15:clr>
        </p15:guide>
        <p15:guide id="6" pos="49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51" autoAdjust="0"/>
    <p:restoredTop sz="92857"/>
  </p:normalViewPr>
  <p:slideViewPr>
    <p:cSldViewPr snapToGrid="0">
      <p:cViewPr varScale="1">
        <p:scale>
          <a:sx n="102" d="100"/>
          <a:sy n="102" d="100"/>
        </p:scale>
        <p:origin x="1008" y="114"/>
      </p:cViewPr>
      <p:guideLst>
        <p:guide orient="horz" pos="360"/>
        <p:guide pos="2880"/>
        <p:guide pos="7368"/>
        <p:guide pos="141"/>
        <p:guide orient="horz" pos="2160"/>
        <p:guide pos="49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872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A8AB8F-C105-554A-9AB1-DC7A98B90F7C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30FC10-3F46-B342-8A96-9B30513F1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44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A3527-5E2E-3346-977B-B2A1C230C7C1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6E8E05-B359-ED4C-A450-C5A5E1F63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657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79"/>
          <a:stretch/>
        </p:blipFill>
        <p:spPr>
          <a:xfrm rot="10800000">
            <a:off x="-1" y="-857"/>
            <a:ext cx="609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27701" y="2889534"/>
            <a:ext cx="5417220" cy="1077218"/>
          </a:xfrm>
        </p:spPr>
        <p:txBody>
          <a:bodyPr wrap="square" tIns="91440" anchor="ctr" anchorCtr="0">
            <a:spAutoFit/>
          </a:bodyPr>
          <a:lstStyle>
            <a:lvl1pPr>
              <a:lnSpc>
                <a:spcPct val="80000"/>
              </a:lnSpc>
              <a:defRPr sz="4000" b="0" cap="all" baseline="0">
                <a:solidFill>
                  <a:schemeClr val="bg1"/>
                </a:solidFill>
                <a:effectLst/>
                <a:latin typeface="+mj-lt"/>
              </a:defRPr>
            </a:lvl1pPr>
          </a:lstStyle>
          <a:p>
            <a:r>
              <a:rPr lang="en-US" dirty="0"/>
              <a:t>Click to Add 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27702" y="5448375"/>
            <a:ext cx="5424946" cy="276999"/>
          </a:xfrm>
        </p:spPr>
        <p:txBody>
          <a:bodyPr wrap="square" anchor="b">
            <a:sp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bg1"/>
                </a:solidFill>
                <a:effectLst/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Presenter’s Name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27702" y="5759941"/>
            <a:ext cx="5424946" cy="221599"/>
          </a:xfrm>
        </p:spPr>
        <p:txBody>
          <a:bodyPr>
            <a:sp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effectLst/>
                <a:latin typeface="+mn-lt"/>
              </a:defRPr>
            </a:lvl1pPr>
            <a:lvl2pPr marL="455613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Presenter’s Title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427702" y="6247689"/>
            <a:ext cx="5424946" cy="193899"/>
          </a:xfrm>
        </p:spPr>
        <p:txBody>
          <a:bodyPr>
            <a:spAutoFit/>
          </a:bodyPr>
          <a:lstStyle>
            <a:lvl1pPr marL="0" indent="0" algn="l">
              <a:buFontTx/>
              <a:buNone/>
              <a:defRPr sz="1400">
                <a:solidFill>
                  <a:schemeClr val="bg1"/>
                </a:solidFill>
                <a:effectLst/>
                <a:latin typeface="+mn-lt"/>
              </a:defRPr>
            </a:lvl1pPr>
            <a:lvl2pPr marL="455613" indent="0">
              <a:buFontTx/>
              <a:buNone/>
              <a:defRPr sz="1500">
                <a:solidFill>
                  <a:schemeClr val="bg1"/>
                </a:solidFill>
                <a:latin typeface="Arial Narrow" pitchFamily="34" charset="0"/>
              </a:defRPr>
            </a:lvl2pPr>
            <a:lvl3pPr marL="914400" indent="0">
              <a:buFontTx/>
              <a:buNone/>
              <a:defRPr sz="1500">
                <a:solidFill>
                  <a:schemeClr val="bg1"/>
                </a:solidFill>
                <a:latin typeface="Arial Narrow" pitchFamily="34" charset="0"/>
              </a:defRPr>
            </a:lvl3pPr>
            <a:lvl4pPr marL="1371600" indent="0">
              <a:buFontTx/>
              <a:buNone/>
              <a:defRPr sz="1500">
                <a:solidFill>
                  <a:schemeClr val="bg1"/>
                </a:solidFill>
                <a:latin typeface="Arial Narrow" pitchFamily="34" charset="0"/>
              </a:defRPr>
            </a:lvl4pPr>
            <a:lvl5pPr marL="1828800" indent="0">
              <a:buFontTx/>
              <a:buNone/>
              <a:defRPr sz="1500">
                <a:solidFill>
                  <a:schemeClr val="bg1"/>
                </a:solidFill>
                <a:latin typeface="Arial Narrow" pitchFamily="34" charset="0"/>
              </a:defRPr>
            </a:lvl5pPr>
          </a:lstStyle>
          <a:p>
            <a:pPr lvl="0"/>
            <a:r>
              <a:rPr lang="en-US" dirty="0"/>
              <a:t>Click to Add Date</a:t>
            </a:r>
          </a:p>
        </p:txBody>
      </p:sp>
      <p:sp>
        <p:nvSpPr>
          <p:cNvPr id="13" name="Rectangle 12"/>
          <p:cNvSpPr/>
          <p:nvPr/>
        </p:nvSpPr>
        <p:spPr bwMode="gray">
          <a:xfrm>
            <a:off x="6068568" y="0"/>
            <a:ext cx="5486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845" y="2733717"/>
            <a:ext cx="3580310" cy="139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7880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7579" y="1222375"/>
            <a:ext cx="11471932" cy="4956048"/>
          </a:xfrm>
        </p:spPr>
        <p:txBody>
          <a:bodyPr>
            <a:normAutofit/>
          </a:bodyPr>
          <a:lstStyle>
            <a:lvl1pPr marL="273582" indent="-273582">
              <a:lnSpc>
                <a:spcPct val="90000"/>
              </a:lnSpc>
              <a:spcBef>
                <a:spcPts val="2139"/>
              </a:spcBef>
              <a:buClr>
                <a:schemeClr val="tx1"/>
              </a:buClr>
              <a:defRPr sz="2200" b="0">
                <a:solidFill>
                  <a:schemeClr val="tx1"/>
                </a:solidFill>
                <a:latin typeface="+mn-lt"/>
              </a:defRPr>
            </a:lvl1pPr>
            <a:lvl2pPr marL="813195" indent="-271694">
              <a:lnSpc>
                <a:spcPct val="90000"/>
              </a:lnSpc>
              <a:spcBef>
                <a:spcPts val="0"/>
              </a:spcBef>
              <a:spcAft>
                <a:spcPts val="238"/>
              </a:spcAft>
              <a:defRPr sz="2000" b="0">
                <a:solidFill>
                  <a:schemeClr val="tx1"/>
                </a:solidFill>
                <a:latin typeface="+mn-lt"/>
              </a:defRPr>
            </a:lvl2pPr>
            <a:lvl3pPr marL="1358470" indent="-271694">
              <a:lnSpc>
                <a:spcPct val="90000"/>
              </a:lnSpc>
              <a:spcBef>
                <a:spcPts val="0"/>
              </a:spcBef>
              <a:spcAft>
                <a:spcPts val="238"/>
              </a:spcAft>
              <a:defRPr sz="1800" b="0">
                <a:solidFill>
                  <a:schemeClr val="tx1"/>
                </a:solidFill>
                <a:latin typeface="+mn-lt"/>
              </a:defRPr>
            </a:lvl3pPr>
            <a:lvl4pPr marL="1901952" indent="-271694">
              <a:lnSpc>
                <a:spcPct val="90000"/>
              </a:lnSpc>
              <a:defRPr sz="1600" b="0">
                <a:solidFill>
                  <a:schemeClr val="tx1"/>
                </a:solidFill>
                <a:latin typeface="+mn-lt"/>
              </a:defRPr>
            </a:lvl4pPr>
            <a:lvl5pPr marL="2441448" indent="-271694">
              <a:lnSpc>
                <a:spcPct val="90000"/>
              </a:lnSpc>
              <a:defRPr sz="1400" b="0" baseline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11480" y="347472"/>
            <a:ext cx="10259568" cy="344710"/>
          </a:xfrm>
        </p:spPr>
        <p:txBody>
          <a:bodyPr vert="horz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" t="650"/>
          <a:stretch/>
        </p:blipFill>
        <p:spPr>
          <a:xfrm rot="10800000">
            <a:off x="1" y="0"/>
            <a:ext cx="2586914" cy="68579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" t="650"/>
          <a:stretch/>
        </p:blipFill>
        <p:spPr>
          <a:xfrm>
            <a:off x="9602618" y="0"/>
            <a:ext cx="2586914" cy="6857999"/>
          </a:xfrm>
          <a:prstGeom prst="rect">
            <a:avLst/>
          </a:prstGeom>
        </p:spPr>
      </p:pic>
      <p:sp>
        <p:nvSpPr>
          <p:cNvPr id="6" name="Rectangle 6"/>
          <p:cNvSpPr txBox="1">
            <a:spLocks noChangeArrowheads="1"/>
          </p:cNvSpPr>
          <p:nvPr/>
        </p:nvSpPr>
        <p:spPr bwMode="gray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 bwMode="gray">
          <a:xfrm>
            <a:off x="2585546" y="0"/>
            <a:ext cx="702090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>
          <a:xfrm>
            <a:off x="2984942" y="627503"/>
            <a:ext cx="6222120" cy="344710"/>
          </a:xfrm>
        </p:spPr>
        <p:txBody>
          <a:bodyPr wrap="square" anchor="ctr">
            <a:spAutoFit/>
          </a:bodyPr>
          <a:lstStyle>
            <a:lvl1pPr algn="l">
              <a:lnSpc>
                <a:spcPct val="80000"/>
              </a:lnSpc>
              <a:defRPr sz="280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 dirty="0"/>
              <a:t>Click to add agenda title</a:t>
            </a:r>
          </a:p>
        </p:txBody>
      </p:sp>
      <p:sp>
        <p:nvSpPr>
          <p:cNvPr id="2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984942" y="1334813"/>
            <a:ext cx="6222120" cy="5145885"/>
          </a:xfrm>
        </p:spPr>
        <p:txBody>
          <a:bodyPr anchor="t">
            <a:normAutofit/>
          </a:bodyPr>
          <a:lstStyle>
            <a:lvl1pPr marL="457200" indent="-457200">
              <a:buClr>
                <a:schemeClr val="tx1"/>
              </a:buClr>
              <a:buFont typeface="+mj-lt"/>
              <a:buAutoNum type="arabicPeriod"/>
              <a:defRPr sz="2200">
                <a:solidFill>
                  <a:schemeClr val="tx1"/>
                </a:solidFill>
              </a:defRPr>
            </a:lvl1pPr>
            <a:lvl2pPr>
              <a:buClr>
                <a:schemeClr val="tx1">
                  <a:lumMod val="75000"/>
                </a:schemeClr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tx1">
                  <a:lumMod val="75000"/>
                </a:schemeClr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tx1">
                  <a:lumMod val="75000"/>
                </a:schemeClr>
              </a:buClr>
              <a:defRPr sz="1600" baseline="0">
                <a:solidFill>
                  <a:schemeClr val="tx1"/>
                </a:solidFill>
              </a:defRPr>
            </a:lvl4pPr>
            <a:lvl5pPr>
              <a:buClr>
                <a:schemeClr val="tx1">
                  <a:lumMod val="75000"/>
                </a:schemeClr>
              </a:buCl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602618" y="0"/>
            <a:ext cx="5486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34520" y="0"/>
            <a:ext cx="5486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59" y="312673"/>
            <a:ext cx="860651" cy="3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91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ee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-1"/>
            <a:ext cx="12187065" cy="6858000"/>
          </a:xfrm>
          <a:prstGeom prst="rect">
            <a:avLst/>
          </a:prstGeom>
        </p:spPr>
      </p:pic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 bwMode="gray">
          <a:xfrm>
            <a:off x="386943" y="3133535"/>
            <a:ext cx="10186176" cy="590931"/>
          </a:xfrm>
        </p:spPr>
        <p:txBody>
          <a:bodyPr wrap="square" anchor="ctr">
            <a:spAutoFit/>
          </a:bodyPr>
          <a:lstStyle>
            <a:lvl1pPr algn="l">
              <a:lnSpc>
                <a:spcPct val="80000"/>
              </a:lnSpc>
              <a:defRPr sz="48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add divider title</a:t>
            </a:r>
          </a:p>
        </p:txBody>
      </p:sp>
      <p:sp>
        <p:nvSpPr>
          <p:cNvPr id="6" name="Rectangle 6"/>
          <p:cNvSpPr txBox="1">
            <a:spLocks noChangeArrowheads="1"/>
          </p:cNvSpPr>
          <p:nvPr/>
        </p:nvSpPr>
        <p:spPr bwMode="gray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59" y="312673"/>
            <a:ext cx="860651" cy="3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94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een Color Block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36"/>
          <a:stretch/>
        </p:blipFill>
        <p:spPr>
          <a:xfrm>
            <a:off x="0" y="-1"/>
            <a:ext cx="4236684" cy="6858000"/>
          </a:xfrm>
          <a:prstGeom prst="rect">
            <a:avLst/>
          </a:prstGeom>
        </p:spPr>
      </p:pic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94637" y="772358"/>
            <a:ext cx="7082577" cy="5477522"/>
          </a:xfrm>
        </p:spPr>
        <p:txBody>
          <a:bodyPr anchor="ctr">
            <a:normAutofit/>
          </a:bodyPr>
          <a:lstStyle>
            <a:lvl1pPr>
              <a:buClr>
                <a:schemeClr val="tx1"/>
              </a:buClr>
              <a:defRPr sz="2200">
                <a:solidFill>
                  <a:schemeClr val="tx1"/>
                </a:solidFill>
              </a:defRPr>
            </a:lvl1pPr>
            <a:lvl2pPr>
              <a:buClr>
                <a:schemeClr val="tx1">
                  <a:lumMod val="75000"/>
                </a:schemeClr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tx1">
                  <a:lumMod val="75000"/>
                </a:schemeClr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tx1">
                  <a:lumMod val="75000"/>
                </a:schemeClr>
              </a:buClr>
              <a:defRPr sz="1600" baseline="0">
                <a:solidFill>
                  <a:schemeClr val="tx1"/>
                </a:solidFill>
              </a:defRPr>
            </a:lvl4pPr>
            <a:lvl5pPr>
              <a:buClr>
                <a:schemeClr val="tx1">
                  <a:lumMod val="75000"/>
                </a:schemeClr>
              </a:buCl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7"/>
          <p:cNvSpPr>
            <a:spLocks noGrp="1"/>
          </p:cNvSpPr>
          <p:nvPr>
            <p:ph type="title" hasCustomPrompt="1"/>
          </p:nvPr>
        </p:nvSpPr>
        <p:spPr bwMode="gray">
          <a:xfrm>
            <a:off x="430546" y="2984944"/>
            <a:ext cx="3271299" cy="886397"/>
          </a:xfrm>
        </p:spPr>
        <p:txBody>
          <a:bodyPr wrap="square" anchor="ctr">
            <a:spAutoFit/>
          </a:bodyPr>
          <a:lstStyle>
            <a:lvl1pPr>
              <a:lnSpc>
                <a:spcPct val="800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60" y="312672"/>
            <a:ext cx="856680" cy="33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45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gray">
          <a:xfrm>
            <a:off x="0" y="6400800"/>
            <a:ext cx="121920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 bwMode="auto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997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33715" y="1222375"/>
            <a:ext cx="5430358" cy="495604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 baseline="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21143" y="1222375"/>
            <a:ext cx="5431536" cy="495604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/>
        <p:txBody>
          <a:bodyPr vert="horz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33715" y="1222375"/>
            <a:ext cx="3526818" cy="495604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 baseline="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itle 1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5" hasCustomPrompt="1"/>
          </p:nvPr>
        </p:nvSpPr>
        <p:spPr>
          <a:xfrm>
            <a:off x="4334936" y="1222375"/>
            <a:ext cx="3531780" cy="4956048"/>
          </a:xfrm>
        </p:spPr>
        <p:txBody>
          <a:bodyPr/>
          <a:lstStyle>
            <a:lvl1pPr>
              <a:defRPr/>
            </a:lvl1pPr>
            <a:lvl3pPr>
              <a:defRPr/>
            </a:lvl3pPr>
            <a:lvl4pPr>
              <a:defRPr/>
            </a:lvl4pPr>
            <a:lvl5pPr>
              <a:defRPr baseline="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6" hasCustomPrompt="1"/>
          </p:nvPr>
        </p:nvSpPr>
        <p:spPr>
          <a:xfrm>
            <a:off x="8241120" y="1222375"/>
            <a:ext cx="3531780" cy="4956048"/>
          </a:xfrm>
        </p:spPr>
        <p:txBody>
          <a:bodyPr/>
          <a:lstStyle>
            <a:lvl1pPr>
              <a:defRPr/>
            </a:lvl1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430530" y="1222375"/>
            <a:ext cx="5302760" cy="2359153"/>
          </a:xfrm>
        </p:spPr>
        <p:txBody>
          <a:bodyPr/>
          <a:lstStyle>
            <a:lvl1pPr>
              <a:defRPr/>
            </a:lvl1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6" hasCustomPrompt="1"/>
          </p:nvPr>
        </p:nvSpPr>
        <p:spPr>
          <a:xfrm>
            <a:off x="6470140" y="1222375"/>
            <a:ext cx="5302760" cy="2359153"/>
          </a:xfrm>
        </p:spPr>
        <p:txBody>
          <a:bodyPr/>
          <a:lstStyle>
            <a:lvl1pPr>
              <a:defRPr/>
            </a:lvl1pPr>
            <a:lvl3pPr>
              <a:defRPr/>
            </a:lvl3pPr>
            <a:lvl4pPr>
              <a:defRPr/>
            </a:lvl4pPr>
            <a:lvl5pPr>
              <a:defRPr baseline="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1"/>
          <p:cNvSpPr>
            <a:spLocks noGrp="1"/>
          </p:cNvSpPr>
          <p:nvPr>
            <p:ph sz="quarter" idx="20" hasCustomPrompt="1"/>
          </p:nvPr>
        </p:nvSpPr>
        <p:spPr>
          <a:xfrm>
            <a:off x="6470140" y="3808383"/>
            <a:ext cx="5302760" cy="2359153"/>
          </a:xfrm>
        </p:spPr>
        <p:txBody>
          <a:bodyPr/>
          <a:lstStyle>
            <a:lvl1pPr>
              <a:defRPr/>
            </a:lvl1pPr>
            <a:lvl3pPr>
              <a:defRPr/>
            </a:lvl3pPr>
            <a:lvl4pPr>
              <a:defRPr/>
            </a:lvl4pPr>
            <a:lvl5pPr>
              <a:defRPr baseline="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11"/>
          <p:cNvSpPr>
            <a:spLocks noGrp="1"/>
          </p:cNvSpPr>
          <p:nvPr>
            <p:ph sz="quarter" idx="19" hasCustomPrompt="1"/>
          </p:nvPr>
        </p:nvSpPr>
        <p:spPr>
          <a:xfrm>
            <a:off x="430530" y="3808383"/>
            <a:ext cx="5302760" cy="2359153"/>
          </a:xfrm>
        </p:spPr>
        <p:txBody>
          <a:bodyPr/>
          <a:lstStyle>
            <a:lvl1pPr>
              <a:defRPr/>
            </a:lvl1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Over 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431757" y="1222375"/>
            <a:ext cx="11341143" cy="2369054"/>
          </a:xfrm>
        </p:spPr>
        <p:txBody>
          <a:bodyPr/>
          <a:lstStyle>
            <a:lvl1pPr>
              <a:defRPr/>
            </a:lvl1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9" hasCustomPrompt="1"/>
          </p:nvPr>
        </p:nvSpPr>
        <p:spPr>
          <a:xfrm>
            <a:off x="431757" y="3808382"/>
            <a:ext cx="11341143" cy="2369054"/>
          </a:xfrm>
        </p:spPr>
        <p:txBody>
          <a:bodyPr/>
          <a:lstStyle>
            <a:lvl1pPr>
              <a:defRPr/>
            </a:lvl1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-third/Two-thir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50666" y="1222375"/>
            <a:ext cx="7122234" cy="495604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 baseline="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33715" y="1222375"/>
            <a:ext cx="3866348" cy="495604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10587" y="1220583"/>
            <a:ext cx="7150883" cy="4956048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31756" y="1220583"/>
            <a:ext cx="3866395" cy="495604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 baseline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>
          <a:xfrm>
            <a:off x="411480" y="347471"/>
            <a:ext cx="10259568" cy="347472"/>
          </a:xfrm>
        </p:spPr>
        <p:txBody>
          <a:bodyPr vert="horz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2219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19101" y="1220583"/>
            <a:ext cx="11353800" cy="4979800"/>
          </a:xfrm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480" y="347472"/>
            <a:ext cx="10259568" cy="344710"/>
          </a:xfrm>
        </p:spPr>
        <p:txBody>
          <a:bodyPr vert="horz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5765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&amp;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132203" y="1024137"/>
            <a:ext cx="6059797" cy="5480643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047" y="1024137"/>
            <a:ext cx="6081233" cy="5480643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>
          <a:xfrm>
            <a:off x="411480" y="347472"/>
            <a:ext cx="10259568" cy="344710"/>
          </a:xfrm>
        </p:spPr>
        <p:txBody>
          <a:bodyPr vert="horz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9" name="Text Placeholder 33"/>
          <p:cNvSpPr>
            <a:spLocks noGrp="1"/>
          </p:cNvSpPr>
          <p:nvPr>
            <p:ph type="body" sz="quarter" idx="18" hasCustomPrompt="1"/>
          </p:nvPr>
        </p:nvSpPr>
        <p:spPr>
          <a:xfrm>
            <a:off x="-9548" y="4853735"/>
            <a:ext cx="12201549" cy="814248"/>
          </a:xfrm>
          <a:solidFill>
            <a:srgbClr val="000000">
              <a:alpha val="89804"/>
            </a:srgb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0" name="Text Placeholder 2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87496" y="5028290"/>
            <a:ext cx="5314257" cy="465138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29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498774" y="5015592"/>
            <a:ext cx="5325766" cy="490537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6086203" y="1024137"/>
            <a:ext cx="45719" cy="5480643"/>
          </a:xfrm>
          <a:solidFill>
            <a:schemeClr val="tx2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21" hasCustomPrompt="1"/>
          </p:nvPr>
        </p:nvSpPr>
        <p:spPr>
          <a:xfrm rot="5400000">
            <a:off x="6074664" y="-5093199"/>
            <a:ext cx="45719" cy="12188952"/>
          </a:xfrm>
          <a:solidFill>
            <a:schemeClr val="tx2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875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-9549" y="1024128"/>
            <a:ext cx="4042250" cy="5480652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Picture Placeholder 25"/>
          <p:cNvSpPr>
            <a:spLocks noGrp="1"/>
          </p:cNvSpPr>
          <p:nvPr>
            <p:ph type="pic" sz="quarter" idx="14"/>
          </p:nvPr>
        </p:nvSpPr>
        <p:spPr>
          <a:xfrm>
            <a:off x="8159299" y="1024128"/>
            <a:ext cx="4032702" cy="5480652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078854" y="1024128"/>
            <a:ext cx="4034293" cy="5480652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>
          <a:xfrm>
            <a:off x="411480" y="347472"/>
            <a:ext cx="10259568" cy="344710"/>
          </a:xfrm>
        </p:spPr>
        <p:txBody>
          <a:bodyPr vert="horz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6" name="Text Placeholder 33"/>
          <p:cNvSpPr>
            <a:spLocks noGrp="1"/>
          </p:cNvSpPr>
          <p:nvPr>
            <p:ph type="body" sz="quarter" idx="18" hasCustomPrompt="1"/>
          </p:nvPr>
        </p:nvSpPr>
        <p:spPr>
          <a:xfrm>
            <a:off x="-9548" y="4849813"/>
            <a:ext cx="12201549" cy="814248"/>
          </a:xfrm>
          <a:solidFill>
            <a:srgbClr val="000000">
              <a:alpha val="89804"/>
            </a:srgb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0" name="Text Placeholder 2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174263" y="5024368"/>
            <a:ext cx="3674628" cy="465138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29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254709" y="5011670"/>
            <a:ext cx="3682585" cy="490537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31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8338334" y="5015637"/>
            <a:ext cx="3674629" cy="482600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4032701" y="1024128"/>
            <a:ext cx="45719" cy="5480652"/>
          </a:xfrm>
          <a:solidFill>
            <a:schemeClr val="tx2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8113146" y="1024128"/>
            <a:ext cx="47866" cy="5480652"/>
          </a:xfrm>
          <a:solidFill>
            <a:schemeClr val="tx2">
              <a:lumMod val="75000"/>
            </a:schemeClr>
          </a:solidFill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21" hasCustomPrompt="1"/>
          </p:nvPr>
        </p:nvSpPr>
        <p:spPr>
          <a:xfrm rot="5400000">
            <a:off x="6074664" y="-5093208"/>
            <a:ext cx="45719" cy="12188952"/>
          </a:xfrm>
          <a:solidFill>
            <a:schemeClr val="tx2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53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-9548" y="1"/>
            <a:ext cx="12201549" cy="6858000"/>
          </a:xfrm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33"/>
          <p:cNvSpPr>
            <a:spLocks noGrp="1"/>
          </p:cNvSpPr>
          <p:nvPr>
            <p:ph type="body" sz="quarter" idx="18" hasCustomPrompt="1"/>
          </p:nvPr>
        </p:nvSpPr>
        <p:spPr>
          <a:xfrm>
            <a:off x="-9548" y="5033360"/>
            <a:ext cx="12201549" cy="902866"/>
          </a:xfrm>
          <a:solidFill>
            <a:srgbClr val="000000">
              <a:alpha val="90000"/>
            </a:srgb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Text Placeholder 29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93192" y="5239526"/>
            <a:ext cx="11605619" cy="490537"/>
          </a:xfrm>
        </p:spPr>
        <p:txBody>
          <a:bodyPr anchor="ctr">
            <a:normAutofit/>
          </a:bodyPr>
          <a:lstStyle>
            <a:lvl1pPr marL="0" indent="0" algn="ctr">
              <a:lnSpc>
                <a:spcPct val="90000"/>
              </a:lnSpc>
              <a:buNone/>
              <a:defRPr sz="3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6705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Ful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118859" y="0"/>
            <a:ext cx="6073141" cy="6857999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" y="1"/>
            <a:ext cx="6073140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33"/>
          <p:cNvSpPr>
            <a:spLocks noGrp="1"/>
          </p:cNvSpPr>
          <p:nvPr>
            <p:ph type="body" sz="quarter" idx="18" hasCustomPrompt="1"/>
          </p:nvPr>
        </p:nvSpPr>
        <p:spPr>
          <a:xfrm>
            <a:off x="-9548" y="4853735"/>
            <a:ext cx="12201549" cy="814248"/>
          </a:xfrm>
          <a:solidFill>
            <a:srgbClr val="000000">
              <a:alpha val="89804"/>
            </a:srgb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0" name="Text Placeholder 2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87496" y="5028290"/>
            <a:ext cx="5314257" cy="465138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29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498774" y="5015592"/>
            <a:ext cx="5325766" cy="490537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6073141" y="0"/>
            <a:ext cx="45719" cy="6858000"/>
          </a:xfrm>
          <a:solidFill>
            <a:schemeClr val="tx2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423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ree Ful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-9549" y="0"/>
            <a:ext cx="4042250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Picture Placeholder 25"/>
          <p:cNvSpPr>
            <a:spLocks noGrp="1"/>
          </p:cNvSpPr>
          <p:nvPr>
            <p:ph type="pic" sz="quarter" idx="14"/>
          </p:nvPr>
        </p:nvSpPr>
        <p:spPr>
          <a:xfrm>
            <a:off x="8159299" y="0"/>
            <a:ext cx="4032702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078854" y="0"/>
            <a:ext cx="4034293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33"/>
          <p:cNvSpPr>
            <a:spLocks noGrp="1"/>
          </p:cNvSpPr>
          <p:nvPr>
            <p:ph type="body" sz="quarter" idx="18" hasCustomPrompt="1"/>
          </p:nvPr>
        </p:nvSpPr>
        <p:spPr>
          <a:xfrm>
            <a:off x="-9548" y="4849813"/>
            <a:ext cx="12201549" cy="814248"/>
          </a:xfrm>
          <a:solidFill>
            <a:srgbClr val="000000">
              <a:alpha val="89804"/>
            </a:srgb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0" name="Text Placeholder 2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174263" y="5024368"/>
            <a:ext cx="3674628" cy="465138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29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254709" y="5011670"/>
            <a:ext cx="3682585" cy="490537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31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8338334" y="5015637"/>
            <a:ext cx="3674629" cy="482600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4032700" y="0"/>
            <a:ext cx="45720" cy="6858000"/>
          </a:xfrm>
          <a:solidFill>
            <a:schemeClr val="tx2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8113146" y="0"/>
            <a:ext cx="45720" cy="6858000"/>
          </a:xfrm>
          <a:solidFill>
            <a:schemeClr val="tx2">
              <a:lumMod val="75000"/>
            </a:schemeClr>
          </a:solidFill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7586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een Number Divi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-1"/>
            <a:ext cx="12187065" cy="6858000"/>
          </a:xfrm>
          <a:prstGeom prst="rect">
            <a:avLst/>
          </a:prstGeom>
        </p:spPr>
      </p:pic>
      <p:sp>
        <p:nvSpPr>
          <p:cNvPr id="8" name="Rectangle 6"/>
          <p:cNvSpPr txBox="1">
            <a:spLocks noChangeArrowheads="1"/>
          </p:cNvSpPr>
          <p:nvPr/>
        </p:nvSpPr>
        <p:spPr bwMode="gray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 bwMode="gray">
          <a:xfrm>
            <a:off x="1482571" y="2780115"/>
            <a:ext cx="10709429" cy="1308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 bwMode="gray">
          <a:xfrm>
            <a:off x="437477" y="2590309"/>
            <a:ext cx="1691925" cy="1687739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 b="0" dirty="0">
              <a:solidFill>
                <a:schemeClr val="bg1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815750" y="3122194"/>
            <a:ext cx="916668" cy="914400"/>
          </a:xfrm>
        </p:spPr>
        <p:txBody>
          <a:bodyPr anchor="ctr"/>
          <a:lstStyle>
            <a:lvl1pPr marL="0" indent="0" algn="ctr">
              <a:buNone/>
              <a:defRPr sz="9600" b="0">
                <a:solidFill>
                  <a:schemeClr val="bg1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2517817" y="3233278"/>
            <a:ext cx="9319456" cy="517065"/>
          </a:xfrm>
        </p:spPr>
        <p:txBody>
          <a:bodyPr wrap="square" anchor="ctr" anchorCtr="0">
            <a:spAutoFit/>
          </a:bodyPr>
          <a:lstStyle>
            <a:lvl1pPr>
              <a:lnSpc>
                <a:spcPct val="80000"/>
              </a:lnSpc>
              <a:defRPr sz="4200" b="0" i="0" cap="all" baseline="0">
                <a:solidFill>
                  <a:schemeClr val="tx1"/>
                </a:solidFill>
                <a:effectLst/>
                <a:latin typeface="+mn-lt"/>
                <a:ea typeface="DIN Pro Black" charset="0"/>
                <a:cs typeface="DIN Pro Black" charset="0"/>
              </a:defRPr>
            </a:lvl1pPr>
          </a:lstStyle>
          <a:p>
            <a:r>
              <a:rPr lang="en-US" dirty="0"/>
              <a:t>Click to add divider Title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59" y="312673"/>
            <a:ext cx="860651" cy="3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8810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Half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225"/>
          <a:stretch/>
        </p:blipFill>
        <p:spPr>
          <a:xfrm>
            <a:off x="2467" y="-1"/>
            <a:ext cx="6066101" cy="6858000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6123432" y="0"/>
            <a:ext cx="6068567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27964" y="2738406"/>
            <a:ext cx="5417220" cy="1077218"/>
          </a:xfrm>
        </p:spPr>
        <p:txBody>
          <a:bodyPr wrap="square" tIns="91440" anchor="ctr" anchorCtr="0">
            <a:spAutoFit/>
          </a:bodyPr>
          <a:lstStyle>
            <a:lvl1pPr>
              <a:lnSpc>
                <a:spcPct val="80000"/>
              </a:lnSpc>
              <a:defRPr sz="4000" b="0" cap="all" baseline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Click to Add 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27965" y="5450090"/>
            <a:ext cx="5424946" cy="276999"/>
          </a:xfrm>
        </p:spPr>
        <p:txBody>
          <a:bodyPr wrap="square" anchor="b">
            <a:sp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bg1"/>
                </a:solidFill>
                <a:effectLst/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Presenter’s Name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27965" y="5761656"/>
            <a:ext cx="5424946" cy="221599"/>
          </a:xfrm>
        </p:spPr>
        <p:txBody>
          <a:bodyPr>
            <a:sp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effectLst/>
                <a:latin typeface="+mn-lt"/>
              </a:defRPr>
            </a:lvl1pPr>
            <a:lvl2pPr marL="455613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Presenter’s Title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427965" y="6249404"/>
            <a:ext cx="5424946" cy="193899"/>
          </a:xfrm>
        </p:spPr>
        <p:txBody>
          <a:bodyPr>
            <a:spAutoFit/>
          </a:bodyPr>
          <a:lstStyle>
            <a:lvl1pPr marL="0" indent="0" algn="l">
              <a:buFontTx/>
              <a:buNone/>
              <a:defRPr sz="1400">
                <a:solidFill>
                  <a:schemeClr val="bg1"/>
                </a:solidFill>
                <a:effectLst/>
                <a:latin typeface="+mn-lt"/>
              </a:defRPr>
            </a:lvl1pPr>
            <a:lvl2pPr marL="455613" indent="0">
              <a:buFontTx/>
              <a:buNone/>
              <a:defRPr sz="1500">
                <a:solidFill>
                  <a:schemeClr val="bg1"/>
                </a:solidFill>
                <a:latin typeface="Arial Narrow" pitchFamily="34" charset="0"/>
              </a:defRPr>
            </a:lvl2pPr>
            <a:lvl3pPr marL="914400" indent="0">
              <a:buFontTx/>
              <a:buNone/>
              <a:defRPr sz="1500">
                <a:solidFill>
                  <a:schemeClr val="bg1"/>
                </a:solidFill>
                <a:latin typeface="Arial Narrow" pitchFamily="34" charset="0"/>
              </a:defRPr>
            </a:lvl3pPr>
            <a:lvl4pPr marL="1371600" indent="0">
              <a:buFontTx/>
              <a:buNone/>
              <a:defRPr sz="1500">
                <a:solidFill>
                  <a:schemeClr val="bg1"/>
                </a:solidFill>
                <a:latin typeface="Arial Narrow" pitchFamily="34" charset="0"/>
              </a:defRPr>
            </a:lvl4pPr>
            <a:lvl5pPr marL="1828800" indent="0">
              <a:buFontTx/>
              <a:buNone/>
              <a:defRPr sz="1500">
                <a:solidFill>
                  <a:schemeClr val="bg1"/>
                </a:solidFill>
                <a:latin typeface="Arial Narrow" pitchFamily="34" charset="0"/>
              </a:defRPr>
            </a:lvl5pPr>
          </a:lstStyle>
          <a:p>
            <a:pPr lvl="0"/>
            <a:r>
              <a:rPr lang="en-US" dirty="0"/>
              <a:t>Click to Add Date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6068568" y="0"/>
            <a:ext cx="548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64" y="422412"/>
            <a:ext cx="1538859" cy="59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1776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hf sldNum="0"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Full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1" y="3474002"/>
            <a:ext cx="6105804" cy="2774398"/>
          </a:xfrm>
          <a:solidFill>
            <a:srgbClr val="000000">
              <a:alpha val="70000"/>
            </a:srgbClr>
          </a:solidFill>
        </p:spPr>
        <p:txBody>
          <a:bodyPr/>
          <a:lstStyle>
            <a:lvl1pPr marL="0" indent="0">
              <a:buNone/>
              <a:defRPr/>
            </a:lvl1pPr>
            <a:lvl2pPr marL="541501" indent="0">
              <a:buNone/>
              <a:defRPr/>
            </a:lvl2pPr>
            <a:lvl3pPr marL="1086776" indent="0">
              <a:buNone/>
              <a:defRPr/>
            </a:lvl3pPr>
            <a:lvl4pPr marL="1630163" indent="0">
              <a:buNone/>
              <a:defRPr/>
            </a:lvl4pPr>
            <a:lvl5pPr marL="2173551" indent="0">
              <a:buNone/>
              <a:defRPr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256906" y="3759912"/>
            <a:ext cx="5686317" cy="886397"/>
          </a:xfrm>
        </p:spPr>
        <p:txBody>
          <a:bodyPr wrap="square" anchor="ctr" anchorCtr="0">
            <a:spAutoFit/>
          </a:bodyPr>
          <a:lstStyle>
            <a:lvl1pPr algn="l">
              <a:lnSpc>
                <a:spcPct val="80000"/>
              </a:lnSpc>
              <a:defRPr sz="3600" b="0" i="0" cap="all" baseline="0">
                <a:solidFill>
                  <a:schemeClr val="bg1"/>
                </a:solidFill>
                <a:effectLst/>
                <a:latin typeface="+mj-lt"/>
                <a:ea typeface="DIN Pro Black" charset="0"/>
                <a:cs typeface="DIN Pro Black" charset="0"/>
              </a:defRPr>
            </a:lvl1pPr>
          </a:lstStyle>
          <a:p>
            <a:r>
              <a:rPr lang="en-US" dirty="0"/>
              <a:t>Click to Add 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256906" y="5001756"/>
            <a:ext cx="5686317" cy="246221"/>
          </a:xfrm>
        </p:spPr>
        <p:txBody>
          <a:bodyPr wrap="square" anchor="b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None/>
              <a:defRPr sz="2000" b="0">
                <a:solidFill>
                  <a:schemeClr val="bg1"/>
                </a:solidFill>
                <a:effectLst/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Presenter’s Name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56906" y="5282543"/>
            <a:ext cx="5686317" cy="221599"/>
          </a:xfrm>
        </p:spPr>
        <p:txBody>
          <a:bodyPr wrap="square" anchor="t">
            <a:sp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effectLst/>
                <a:latin typeface="+mn-lt"/>
              </a:defRPr>
            </a:lvl1pPr>
            <a:lvl2pPr marL="455613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Presenter’s Title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256906" y="5793137"/>
            <a:ext cx="2242645" cy="193899"/>
          </a:xfrm>
        </p:spPr>
        <p:txBody>
          <a:bodyPr wrap="square">
            <a:spAutoFit/>
          </a:bodyPr>
          <a:lstStyle>
            <a:lvl1pPr marL="0" indent="0" algn="l">
              <a:buFontTx/>
              <a:buNone/>
              <a:defRPr sz="1400">
                <a:solidFill>
                  <a:schemeClr val="bg1"/>
                </a:solidFill>
                <a:effectLst/>
                <a:latin typeface="+mn-lt"/>
              </a:defRPr>
            </a:lvl1pPr>
            <a:lvl2pPr marL="455613" indent="0">
              <a:buFontTx/>
              <a:buNone/>
              <a:defRPr sz="1500">
                <a:solidFill>
                  <a:schemeClr val="bg1"/>
                </a:solidFill>
                <a:latin typeface="Arial Narrow" pitchFamily="34" charset="0"/>
              </a:defRPr>
            </a:lvl2pPr>
            <a:lvl3pPr marL="914400" indent="0">
              <a:buFontTx/>
              <a:buNone/>
              <a:defRPr sz="1500">
                <a:solidFill>
                  <a:schemeClr val="bg1"/>
                </a:solidFill>
                <a:latin typeface="Arial Narrow" pitchFamily="34" charset="0"/>
              </a:defRPr>
            </a:lvl3pPr>
            <a:lvl4pPr marL="1371600" indent="0">
              <a:buFontTx/>
              <a:buNone/>
              <a:defRPr sz="1500">
                <a:solidFill>
                  <a:schemeClr val="bg1"/>
                </a:solidFill>
                <a:latin typeface="Arial Narrow" pitchFamily="34" charset="0"/>
              </a:defRPr>
            </a:lvl4pPr>
            <a:lvl5pPr marL="1828800" indent="0">
              <a:buFontTx/>
              <a:buNone/>
              <a:defRPr sz="1500">
                <a:solidFill>
                  <a:schemeClr val="bg1"/>
                </a:solidFill>
                <a:latin typeface="Arial Narrow" pitchFamily="34" charset="0"/>
              </a:defRPr>
            </a:lvl5pPr>
          </a:lstStyle>
          <a:p>
            <a:pPr lvl="0"/>
            <a:r>
              <a:rPr lang="en-US" dirty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val="28928431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156" y="2493034"/>
            <a:ext cx="4819688" cy="187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2553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ccent Color Slide Options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8994" y="1505405"/>
            <a:ext cx="10474021" cy="384720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2500" dirty="0">
                <a:solidFill>
                  <a:schemeClr val="bg1"/>
                </a:solidFill>
              </a:rPr>
              <a:t>Accent Color</a:t>
            </a:r>
            <a:br>
              <a:rPr lang="en-US" sz="12500" dirty="0">
                <a:solidFill>
                  <a:schemeClr val="bg1"/>
                </a:solidFill>
              </a:rPr>
            </a:br>
            <a:r>
              <a:rPr lang="en-US" sz="12500" dirty="0">
                <a:solidFill>
                  <a:schemeClr val="bg1"/>
                </a:solidFill>
              </a:rPr>
              <a:t>Slide Options</a:t>
            </a:r>
          </a:p>
        </p:txBody>
      </p:sp>
    </p:spTree>
    <p:extLst>
      <p:ext uri="{BB962C8B-B14F-4D97-AF65-F5344CB8AC3E}">
        <p14:creationId xmlns:p14="http://schemas.microsoft.com/office/powerpoint/2010/main" val="340328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ue Block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23"/>
          <a:stretch/>
        </p:blipFill>
        <p:spPr>
          <a:xfrm>
            <a:off x="0" y="-1"/>
            <a:ext cx="4262664" cy="6858000"/>
          </a:xfrm>
          <a:prstGeom prst="rect">
            <a:avLst/>
          </a:prstGeom>
        </p:spPr>
      </p:pic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90872" y="777240"/>
            <a:ext cx="7082577" cy="5477256"/>
          </a:xfrm>
        </p:spPr>
        <p:txBody>
          <a:bodyPr anchor="ctr">
            <a:normAutofit/>
          </a:bodyPr>
          <a:lstStyle>
            <a:lvl1pPr>
              <a:buClr>
                <a:schemeClr val="tx1"/>
              </a:buClr>
              <a:defRPr sz="2200">
                <a:solidFill>
                  <a:schemeClr val="tx1"/>
                </a:solidFill>
              </a:defRPr>
            </a:lvl1pPr>
            <a:lvl2pPr>
              <a:buClr>
                <a:schemeClr val="tx1">
                  <a:lumMod val="75000"/>
                </a:schemeClr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tx1">
                  <a:lumMod val="75000"/>
                </a:schemeClr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tx1">
                  <a:lumMod val="75000"/>
                </a:schemeClr>
              </a:buClr>
              <a:defRPr sz="1600" baseline="0">
                <a:solidFill>
                  <a:schemeClr val="tx1"/>
                </a:solidFill>
              </a:defRPr>
            </a:lvl4pPr>
            <a:lvl5pPr>
              <a:buClr>
                <a:schemeClr val="tx1">
                  <a:lumMod val="75000"/>
                </a:schemeClr>
              </a:buCl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7"/>
          <p:cNvSpPr>
            <a:spLocks noGrp="1"/>
          </p:cNvSpPr>
          <p:nvPr>
            <p:ph type="title" hasCustomPrompt="1"/>
          </p:nvPr>
        </p:nvSpPr>
        <p:spPr bwMode="gray">
          <a:xfrm>
            <a:off x="429768" y="2984468"/>
            <a:ext cx="3273552" cy="886397"/>
          </a:xfrm>
        </p:spPr>
        <p:txBody>
          <a:bodyPr anchor="ctr">
            <a:spAutoFit/>
          </a:bodyPr>
          <a:lstStyle>
            <a:lvl1pPr>
              <a:lnSpc>
                <a:spcPct val="800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60" y="312672"/>
            <a:ext cx="856680" cy="33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31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u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-1"/>
            <a:ext cx="12187065" cy="6858000"/>
          </a:xfrm>
          <a:prstGeom prst="rect">
            <a:avLst/>
          </a:prstGeom>
        </p:spPr>
      </p:pic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 bwMode="gray">
          <a:xfrm>
            <a:off x="384048" y="3133535"/>
            <a:ext cx="10186416" cy="590931"/>
          </a:xfrm>
        </p:spPr>
        <p:txBody>
          <a:bodyPr>
            <a:spAutoFit/>
          </a:bodyPr>
          <a:lstStyle>
            <a:lvl1pPr algn="l">
              <a:lnSpc>
                <a:spcPct val="80000"/>
              </a:lnSpc>
              <a:defRPr sz="48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add divider title</a:t>
            </a:r>
          </a:p>
        </p:txBody>
      </p:sp>
      <p:sp>
        <p:nvSpPr>
          <p:cNvPr id="6" name="Rectangle 6"/>
          <p:cNvSpPr txBox="1">
            <a:spLocks noChangeArrowheads="1"/>
          </p:cNvSpPr>
          <p:nvPr/>
        </p:nvSpPr>
        <p:spPr bwMode="gray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59" y="312673"/>
            <a:ext cx="860651" cy="3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41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ue Number Divi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-1"/>
            <a:ext cx="12187065" cy="6858000"/>
          </a:xfrm>
          <a:prstGeom prst="rect">
            <a:avLst/>
          </a:prstGeom>
        </p:spPr>
      </p:pic>
      <p:sp>
        <p:nvSpPr>
          <p:cNvPr id="8" name="Rectangle 6"/>
          <p:cNvSpPr txBox="1">
            <a:spLocks noChangeArrowheads="1"/>
          </p:cNvSpPr>
          <p:nvPr/>
        </p:nvSpPr>
        <p:spPr bwMode="gray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 bwMode="gray">
          <a:xfrm>
            <a:off x="1482571" y="2780115"/>
            <a:ext cx="10709429" cy="1308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 bwMode="gray">
          <a:xfrm>
            <a:off x="437477" y="2590309"/>
            <a:ext cx="1691925" cy="1687739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 b="0" dirty="0">
              <a:solidFill>
                <a:schemeClr val="bg1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815750" y="3122194"/>
            <a:ext cx="916668" cy="914400"/>
          </a:xfrm>
        </p:spPr>
        <p:txBody>
          <a:bodyPr anchor="ctr"/>
          <a:lstStyle>
            <a:lvl1pPr marL="0" indent="0" algn="ctr">
              <a:buNone/>
              <a:defRPr sz="9600" b="0">
                <a:solidFill>
                  <a:schemeClr val="bg1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2517817" y="3233278"/>
            <a:ext cx="9319456" cy="517065"/>
          </a:xfrm>
        </p:spPr>
        <p:txBody>
          <a:bodyPr wrap="square" anchor="ctr" anchorCtr="0">
            <a:spAutoFit/>
          </a:bodyPr>
          <a:lstStyle>
            <a:lvl1pPr>
              <a:lnSpc>
                <a:spcPct val="80000"/>
              </a:lnSpc>
              <a:defRPr sz="4200" b="0" i="0" cap="all" baseline="0">
                <a:solidFill>
                  <a:schemeClr val="tx1"/>
                </a:solidFill>
                <a:effectLst/>
                <a:latin typeface="+mn-lt"/>
                <a:ea typeface="DIN Pro Black" charset="0"/>
                <a:cs typeface="DIN Pro Black" charset="0"/>
              </a:defRPr>
            </a:lvl1pPr>
          </a:lstStyle>
          <a:p>
            <a:r>
              <a:rPr lang="en-US" dirty="0"/>
              <a:t>Click to add divider Title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59" y="312673"/>
            <a:ext cx="860651" cy="3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4727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ight Blue Block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23"/>
          <a:stretch/>
        </p:blipFill>
        <p:spPr>
          <a:xfrm>
            <a:off x="0" y="-1"/>
            <a:ext cx="4262664" cy="6858000"/>
          </a:xfrm>
          <a:prstGeom prst="rect">
            <a:avLst/>
          </a:prstGeom>
        </p:spPr>
      </p:pic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90872" y="777240"/>
            <a:ext cx="7082577" cy="5477256"/>
          </a:xfrm>
        </p:spPr>
        <p:txBody>
          <a:bodyPr anchor="ctr">
            <a:normAutofit/>
          </a:bodyPr>
          <a:lstStyle>
            <a:lvl1pPr>
              <a:buClr>
                <a:schemeClr val="tx1"/>
              </a:buClr>
              <a:defRPr sz="2200">
                <a:solidFill>
                  <a:schemeClr val="tx1"/>
                </a:solidFill>
              </a:defRPr>
            </a:lvl1pPr>
            <a:lvl2pPr>
              <a:buClr>
                <a:schemeClr val="tx1">
                  <a:lumMod val="75000"/>
                </a:schemeClr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tx1">
                  <a:lumMod val="75000"/>
                </a:schemeClr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tx1">
                  <a:lumMod val="75000"/>
                </a:schemeClr>
              </a:buClr>
              <a:defRPr sz="1600" baseline="0">
                <a:solidFill>
                  <a:schemeClr val="tx1"/>
                </a:solidFill>
              </a:defRPr>
            </a:lvl4pPr>
            <a:lvl5pPr>
              <a:buClr>
                <a:schemeClr val="tx1">
                  <a:lumMod val="75000"/>
                </a:schemeClr>
              </a:buCl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7"/>
          <p:cNvSpPr>
            <a:spLocks noGrp="1"/>
          </p:cNvSpPr>
          <p:nvPr>
            <p:ph type="title" hasCustomPrompt="1"/>
          </p:nvPr>
        </p:nvSpPr>
        <p:spPr bwMode="gray">
          <a:xfrm>
            <a:off x="429768" y="2984468"/>
            <a:ext cx="3273552" cy="886397"/>
          </a:xfrm>
        </p:spPr>
        <p:txBody>
          <a:bodyPr anchor="ctr">
            <a:spAutoFit/>
          </a:bodyPr>
          <a:lstStyle>
            <a:lvl1pPr>
              <a:lnSpc>
                <a:spcPct val="800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60" y="312672"/>
            <a:ext cx="856680" cy="33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53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ight Blu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-1"/>
            <a:ext cx="12187065" cy="6858000"/>
          </a:xfrm>
          <a:prstGeom prst="rect">
            <a:avLst/>
          </a:prstGeom>
        </p:spPr>
      </p:pic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 bwMode="gray">
          <a:xfrm>
            <a:off x="384048" y="3133535"/>
            <a:ext cx="10186416" cy="590931"/>
          </a:xfrm>
          <a:noFill/>
        </p:spPr>
        <p:txBody>
          <a:bodyPr>
            <a:spAutoFit/>
          </a:bodyPr>
          <a:lstStyle>
            <a:lvl1pPr algn="l">
              <a:lnSpc>
                <a:spcPct val="80000"/>
              </a:lnSpc>
              <a:defRPr sz="4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add divider title</a:t>
            </a:r>
          </a:p>
        </p:txBody>
      </p:sp>
      <p:sp>
        <p:nvSpPr>
          <p:cNvPr id="6" name="Rectangle 6"/>
          <p:cNvSpPr txBox="1">
            <a:spLocks noChangeArrowheads="1"/>
          </p:cNvSpPr>
          <p:nvPr/>
        </p:nvSpPr>
        <p:spPr bwMode="gray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59" y="312673"/>
            <a:ext cx="860651" cy="3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02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ight Blue Number Divi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-1"/>
            <a:ext cx="12187065" cy="6858000"/>
          </a:xfrm>
          <a:prstGeom prst="rect">
            <a:avLst/>
          </a:prstGeom>
        </p:spPr>
      </p:pic>
      <p:sp>
        <p:nvSpPr>
          <p:cNvPr id="8" name="Rectangle 6"/>
          <p:cNvSpPr txBox="1">
            <a:spLocks noChangeArrowheads="1"/>
          </p:cNvSpPr>
          <p:nvPr/>
        </p:nvSpPr>
        <p:spPr bwMode="gray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 bwMode="gray">
          <a:xfrm>
            <a:off x="1482571" y="2780115"/>
            <a:ext cx="10709429" cy="1308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 bwMode="gray">
          <a:xfrm>
            <a:off x="437477" y="2590309"/>
            <a:ext cx="1691925" cy="1687739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 b="0" dirty="0">
              <a:solidFill>
                <a:schemeClr val="bg1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815750" y="3122194"/>
            <a:ext cx="916668" cy="914400"/>
          </a:xfrm>
        </p:spPr>
        <p:txBody>
          <a:bodyPr anchor="ctr"/>
          <a:lstStyle>
            <a:lvl1pPr marL="0" indent="0" algn="ctr">
              <a:buNone/>
              <a:defRPr sz="9600" b="0">
                <a:solidFill>
                  <a:schemeClr val="bg1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2517817" y="3233278"/>
            <a:ext cx="9319456" cy="517065"/>
          </a:xfrm>
        </p:spPr>
        <p:txBody>
          <a:bodyPr wrap="square" anchor="ctr" anchorCtr="0">
            <a:spAutoFit/>
          </a:bodyPr>
          <a:lstStyle>
            <a:lvl1pPr>
              <a:lnSpc>
                <a:spcPct val="80000"/>
              </a:lnSpc>
              <a:defRPr sz="4200" b="0" i="0" cap="all" baseline="0">
                <a:solidFill>
                  <a:schemeClr val="tx1"/>
                </a:solidFill>
                <a:effectLst/>
                <a:latin typeface="+mn-lt"/>
                <a:ea typeface="DIN Pro Black" charset="0"/>
                <a:cs typeface="DIN Pro Black" charset="0"/>
              </a:defRPr>
            </a:lvl1pPr>
          </a:lstStyle>
          <a:p>
            <a:r>
              <a:rPr lang="en-US" dirty="0"/>
              <a:t>Click to add divider Title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59" y="312673"/>
            <a:ext cx="860651" cy="3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0481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range Block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23"/>
          <a:stretch/>
        </p:blipFill>
        <p:spPr>
          <a:xfrm>
            <a:off x="0" y="-1"/>
            <a:ext cx="4262664" cy="6858000"/>
          </a:xfrm>
          <a:prstGeom prst="rect">
            <a:avLst/>
          </a:prstGeom>
        </p:spPr>
      </p:pic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90872" y="777240"/>
            <a:ext cx="7082577" cy="5477256"/>
          </a:xfrm>
        </p:spPr>
        <p:txBody>
          <a:bodyPr anchor="ctr">
            <a:normAutofit/>
          </a:bodyPr>
          <a:lstStyle>
            <a:lvl1pPr>
              <a:buClr>
                <a:schemeClr val="tx1"/>
              </a:buClr>
              <a:defRPr sz="2200">
                <a:solidFill>
                  <a:schemeClr val="tx1"/>
                </a:solidFill>
              </a:defRPr>
            </a:lvl1pPr>
            <a:lvl2pPr>
              <a:buClr>
                <a:schemeClr val="tx1">
                  <a:lumMod val="75000"/>
                </a:schemeClr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tx1">
                  <a:lumMod val="75000"/>
                </a:schemeClr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tx1">
                  <a:lumMod val="75000"/>
                </a:schemeClr>
              </a:buClr>
              <a:defRPr sz="1600" baseline="0">
                <a:solidFill>
                  <a:schemeClr val="tx1"/>
                </a:solidFill>
              </a:defRPr>
            </a:lvl4pPr>
            <a:lvl5pPr>
              <a:buClr>
                <a:schemeClr val="tx1">
                  <a:lumMod val="75000"/>
                </a:schemeClr>
              </a:buCl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7"/>
          <p:cNvSpPr>
            <a:spLocks noGrp="1"/>
          </p:cNvSpPr>
          <p:nvPr>
            <p:ph type="title" hasCustomPrompt="1"/>
          </p:nvPr>
        </p:nvSpPr>
        <p:spPr bwMode="gray">
          <a:xfrm>
            <a:off x="429768" y="2984468"/>
            <a:ext cx="3273552" cy="886397"/>
          </a:xfrm>
        </p:spPr>
        <p:txBody>
          <a:bodyPr anchor="ctr">
            <a:spAutoFit/>
          </a:bodyPr>
          <a:lstStyle>
            <a:lvl1pPr>
              <a:lnSpc>
                <a:spcPct val="800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60" y="312672"/>
            <a:ext cx="856680" cy="33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46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rang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-1"/>
            <a:ext cx="12187065" cy="6858000"/>
          </a:xfrm>
          <a:prstGeom prst="rect">
            <a:avLst/>
          </a:prstGeom>
        </p:spPr>
      </p:pic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 bwMode="gray">
          <a:xfrm>
            <a:off x="384048" y="3133535"/>
            <a:ext cx="10186416" cy="590931"/>
          </a:xfrm>
        </p:spPr>
        <p:txBody>
          <a:bodyPr>
            <a:spAutoFit/>
          </a:bodyPr>
          <a:lstStyle>
            <a:lvl1pPr algn="l">
              <a:lnSpc>
                <a:spcPct val="80000"/>
              </a:lnSpc>
              <a:defRPr sz="48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add divider title</a:t>
            </a:r>
          </a:p>
        </p:txBody>
      </p:sp>
      <p:sp>
        <p:nvSpPr>
          <p:cNvPr id="6" name="Rectangle 6"/>
          <p:cNvSpPr txBox="1">
            <a:spLocks noChangeArrowheads="1"/>
          </p:cNvSpPr>
          <p:nvPr/>
        </p:nvSpPr>
        <p:spPr bwMode="gray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59" y="312673"/>
            <a:ext cx="860651" cy="3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126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range Number Divi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-1"/>
            <a:ext cx="12187065" cy="6858000"/>
          </a:xfrm>
          <a:prstGeom prst="rect">
            <a:avLst/>
          </a:prstGeom>
        </p:spPr>
      </p:pic>
      <p:sp>
        <p:nvSpPr>
          <p:cNvPr id="8" name="Rectangle 6"/>
          <p:cNvSpPr txBox="1">
            <a:spLocks noChangeArrowheads="1"/>
          </p:cNvSpPr>
          <p:nvPr/>
        </p:nvSpPr>
        <p:spPr bwMode="gray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 bwMode="gray">
          <a:xfrm>
            <a:off x="1482571" y="2780115"/>
            <a:ext cx="10709429" cy="1308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 bwMode="gray">
          <a:xfrm>
            <a:off x="437477" y="2590309"/>
            <a:ext cx="1691925" cy="1687739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 b="0" dirty="0">
              <a:solidFill>
                <a:schemeClr val="bg1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815750" y="3122194"/>
            <a:ext cx="916668" cy="914400"/>
          </a:xfrm>
        </p:spPr>
        <p:txBody>
          <a:bodyPr anchor="ctr"/>
          <a:lstStyle>
            <a:lvl1pPr marL="0" indent="0" algn="ctr">
              <a:buNone/>
              <a:defRPr sz="9600" b="0">
                <a:solidFill>
                  <a:schemeClr val="bg1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2517817" y="3233278"/>
            <a:ext cx="9319456" cy="517065"/>
          </a:xfrm>
        </p:spPr>
        <p:txBody>
          <a:bodyPr wrap="square" anchor="ctr" anchorCtr="0">
            <a:spAutoFit/>
          </a:bodyPr>
          <a:lstStyle>
            <a:lvl1pPr>
              <a:lnSpc>
                <a:spcPct val="80000"/>
              </a:lnSpc>
              <a:defRPr sz="4200" b="0" i="0" cap="all" baseline="0">
                <a:solidFill>
                  <a:schemeClr val="tx1"/>
                </a:solidFill>
                <a:effectLst/>
                <a:latin typeface="+mn-lt"/>
                <a:ea typeface="DIN Pro Black" charset="0"/>
                <a:cs typeface="DIN Pro Black" charset="0"/>
              </a:defRPr>
            </a:lvl1pPr>
          </a:lstStyle>
          <a:p>
            <a:r>
              <a:rPr lang="en-US" dirty="0"/>
              <a:t>Click to add divider Title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59" y="312673"/>
            <a:ext cx="860651" cy="3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0591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old Block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23"/>
          <a:stretch/>
        </p:blipFill>
        <p:spPr>
          <a:xfrm>
            <a:off x="0" y="-1"/>
            <a:ext cx="4262664" cy="6858000"/>
          </a:xfrm>
          <a:prstGeom prst="rect">
            <a:avLst/>
          </a:prstGeom>
        </p:spPr>
      </p:pic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90872" y="777240"/>
            <a:ext cx="7082577" cy="5477256"/>
          </a:xfrm>
        </p:spPr>
        <p:txBody>
          <a:bodyPr anchor="ctr">
            <a:normAutofit/>
          </a:bodyPr>
          <a:lstStyle>
            <a:lvl1pPr>
              <a:buClr>
                <a:schemeClr val="tx1"/>
              </a:buClr>
              <a:defRPr sz="2200">
                <a:solidFill>
                  <a:schemeClr val="tx1"/>
                </a:solidFill>
              </a:defRPr>
            </a:lvl1pPr>
            <a:lvl2pPr>
              <a:buClr>
                <a:schemeClr val="tx1">
                  <a:lumMod val="75000"/>
                </a:schemeClr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tx1">
                  <a:lumMod val="75000"/>
                </a:schemeClr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tx1">
                  <a:lumMod val="75000"/>
                </a:schemeClr>
              </a:buClr>
              <a:defRPr sz="1600" baseline="0">
                <a:solidFill>
                  <a:schemeClr val="tx1"/>
                </a:solidFill>
              </a:defRPr>
            </a:lvl4pPr>
            <a:lvl5pPr>
              <a:buClr>
                <a:schemeClr val="tx1">
                  <a:lumMod val="75000"/>
                </a:schemeClr>
              </a:buCl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7"/>
          <p:cNvSpPr>
            <a:spLocks noGrp="1"/>
          </p:cNvSpPr>
          <p:nvPr>
            <p:ph type="title" hasCustomPrompt="1"/>
          </p:nvPr>
        </p:nvSpPr>
        <p:spPr bwMode="gray">
          <a:xfrm>
            <a:off x="429768" y="2984468"/>
            <a:ext cx="3273552" cy="886397"/>
          </a:xfrm>
        </p:spPr>
        <p:txBody>
          <a:bodyPr anchor="ctr">
            <a:spAutoFit/>
          </a:bodyPr>
          <a:lstStyle>
            <a:lvl1pPr>
              <a:lnSpc>
                <a:spcPct val="800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60" y="312672"/>
            <a:ext cx="856680" cy="33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8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old Accent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-1"/>
            <a:ext cx="12187065" cy="6858000"/>
          </a:xfrm>
          <a:prstGeom prst="rect">
            <a:avLst/>
          </a:prstGeom>
        </p:spPr>
      </p:pic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 bwMode="gray">
          <a:xfrm>
            <a:off x="384048" y="3133535"/>
            <a:ext cx="10186416" cy="590931"/>
          </a:xfrm>
        </p:spPr>
        <p:txBody>
          <a:bodyPr>
            <a:spAutoFit/>
          </a:bodyPr>
          <a:lstStyle>
            <a:lvl1pPr algn="l">
              <a:lnSpc>
                <a:spcPct val="80000"/>
              </a:lnSpc>
              <a:defRPr sz="4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add divider title</a:t>
            </a:r>
          </a:p>
        </p:txBody>
      </p:sp>
      <p:sp>
        <p:nvSpPr>
          <p:cNvPr id="6" name="Rectangle 6"/>
          <p:cNvSpPr txBox="1">
            <a:spLocks noChangeArrowheads="1"/>
          </p:cNvSpPr>
          <p:nvPr/>
        </p:nvSpPr>
        <p:spPr bwMode="gray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59" y="312673"/>
            <a:ext cx="860651" cy="3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57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old Number Divi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-1"/>
            <a:ext cx="12187065" cy="6858000"/>
          </a:xfrm>
          <a:prstGeom prst="rect">
            <a:avLst/>
          </a:prstGeom>
        </p:spPr>
      </p:pic>
      <p:sp>
        <p:nvSpPr>
          <p:cNvPr id="8" name="Rectangle 6"/>
          <p:cNvSpPr txBox="1">
            <a:spLocks noChangeArrowheads="1"/>
          </p:cNvSpPr>
          <p:nvPr/>
        </p:nvSpPr>
        <p:spPr bwMode="gray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 bwMode="gray">
          <a:xfrm>
            <a:off x="1482571" y="2780115"/>
            <a:ext cx="10709429" cy="1308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 bwMode="gray">
          <a:xfrm>
            <a:off x="437477" y="2590309"/>
            <a:ext cx="1691925" cy="1687739"/>
          </a:xfrm>
          <a:prstGeom prst="ellipse">
            <a:avLst/>
          </a:prstGeom>
          <a:solidFill>
            <a:schemeClr val="accent5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 b="0" dirty="0">
              <a:solidFill>
                <a:schemeClr val="bg1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815750" y="3122194"/>
            <a:ext cx="916668" cy="914400"/>
          </a:xfrm>
        </p:spPr>
        <p:txBody>
          <a:bodyPr anchor="ctr"/>
          <a:lstStyle>
            <a:lvl1pPr marL="0" indent="0" algn="ctr">
              <a:buNone/>
              <a:defRPr sz="9600" b="0">
                <a:solidFill>
                  <a:schemeClr val="bg1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2517817" y="3233278"/>
            <a:ext cx="9319456" cy="517065"/>
          </a:xfrm>
        </p:spPr>
        <p:txBody>
          <a:bodyPr wrap="square" anchor="ctr" anchorCtr="0">
            <a:spAutoFit/>
          </a:bodyPr>
          <a:lstStyle>
            <a:lvl1pPr>
              <a:lnSpc>
                <a:spcPct val="80000"/>
              </a:lnSpc>
              <a:defRPr sz="4200" b="0" i="0" cap="all" baseline="0">
                <a:solidFill>
                  <a:schemeClr val="tx1"/>
                </a:solidFill>
                <a:effectLst/>
                <a:latin typeface="+mn-lt"/>
                <a:ea typeface="DIN Pro Black" charset="0"/>
                <a:cs typeface="DIN Pro Black" charset="0"/>
              </a:defRPr>
            </a:lvl1pPr>
          </a:lstStyle>
          <a:p>
            <a:r>
              <a:rPr lang="en-US" dirty="0"/>
              <a:t>Click to add divider Title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59" y="312673"/>
            <a:ext cx="860651" cy="3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3605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ck Background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 txBox="1">
            <a:spLocks noChangeArrowheads="1"/>
          </p:cNvSpPr>
          <p:nvPr/>
        </p:nvSpPr>
        <p:spPr bwMode="gray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59" y="312673"/>
            <a:ext cx="860651" cy="3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0893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_DO NOT DELE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737"/>
          <a:stretch/>
        </p:blipFill>
        <p:spPr>
          <a:xfrm flipV="1">
            <a:off x="0" y="6496905"/>
            <a:ext cx="12192000" cy="36109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6940" y="350933"/>
            <a:ext cx="10259568" cy="34471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953" y="1222375"/>
            <a:ext cx="11459086" cy="49560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6"/>
          <p:cNvSpPr txBox="1">
            <a:spLocks noChangeArrowheads="1"/>
          </p:cNvSpPr>
          <p:nvPr/>
        </p:nvSpPr>
        <p:spPr bwMode="auto">
          <a:xfrm>
            <a:off x="11308896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60" y="312672"/>
            <a:ext cx="856680" cy="3327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50" r:id="rId2"/>
    <p:sldLayoutId id="2147483708" r:id="rId3"/>
    <p:sldLayoutId id="2147483725" r:id="rId4"/>
    <p:sldLayoutId id="2147483707" r:id="rId5"/>
    <p:sldLayoutId id="2147483654" r:id="rId6"/>
    <p:sldLayoutId id="2147483716" r:id="rId7"/>
    <p:sldLayoutId id="2147483652" r:id="rId8"/>
    <p:sldLayoutId id="2147483653" r:id="rId9"/>
    <p:sldLayoutId id="2147483657" r:id="rId10"/>
    <p:sldLayoutId id="2147483658" r:id="rId11"/>
    <p:sldLayoutId id="2147483656" r:id="rId12"/>
    <p:sldLayoutId id="2147483673" r:id="rId13"/>
    <p:sldLayoutId id="2147483674" r:id="rId14"/>
    <p:sldLayoutId id="2147483754" r:id="rId15"/>
    <p:sldLayoutId id="2147483686" r:id="rId16"/>
    <p:sldLayoutId id="2147483685" r:id="rId17"/>
    <p:sldLayoutId id="2147483752" r:id="rId18"/>
    <p:sldLayoutId id="2147483753" r:id="rId19"/>
    <p:sldLayoutId id="2147483751" r:id="rId20"/>
    <p:sldLayoutId id="2147483703" r:id="rId21"/>
    <p:sldLayoutId id="2147483702" r:id="rId22"/>
    <p:sldLayoutId id="2147483701" r:id="rId23"/>
    <p:sldLayoutId id="2147483726" r:id="rId24"/>
    <p:sldLayoutId id="2147483727" r:id="rId25"/>
    <p:sldLayoutId id="2147483728" r:id="rId26"/>
    <p:sldLayoutId id="2147483747" r:id="rId27"/>
    <p:sldLayoutId id="2147483730" r:id="rId28"/>
    <p:sldLayoutId id="2147483731" r:id="rId29"/>
    <p:sldLayoutId id="2147483748" r:id="rId30"/>
    <p:sldLayoutId id="2147483733" r:id="rId31"/>
    <p:sldLayoutId id="2147483734" r:id="rId32"/>
    <p:sldLayoutId id="2147483749" r:id="rId33"/>
    <p:sldLayoutId id="2147483736" r:id="rId34"/>
    <p:sldLayoutId id="2147483737" r:id="rId35"/>
    <p:sldLayoutId id="2147483750" r:id="rId36"/>
    <p:sldLayoutId id="2147483740" r:id="rId37"/>
    <p:sldLayoutId id="2147483668" r:id="rId38"/>
  </p:sldLayoutIdLst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1086775" rtl="0" eaLnBrk="1" latinLnBrk="0" hangingPunct="1">
        <a:lnSpc>
          <a:spcPct val="80000"/>
        </a:lnSpc>
        <a:spcBef>
          <a:spcPct val="0"/>
        </a:spcBef>
        <a:buNone/>
        <a:defRPr sz="2800" b="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73582" indent="-273582" algn="l" defTabSz="1086775" rtl="0" eaLnBrk="1" latinLnBrk="0" hangingPunct="1">
        <a:lnSpc>
          <a:spcPct val="90000"/>
        </a:lnSpc>
        <a:spcBef>
          <a:spcPts val="2139"/>
        </a:spcBef>
        <a:buClr>
          <a:schemeClr val="tx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813195" indent="-271694" algn="l" defTabSz="1086775" rtl="0" eaLnBrk="1" latinLnBrk="0" hangingPunct="1">
        <a:lnSpc>
          <a:spcPct val="90000"/>
        </a:lnSpc>
        <a:spcBef>
          <a:spcPts val="0"/>
        </a:spcBef>
        <a:spcAft>
          <a:spcPts val="238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358470" indent="-271694" algn="l" defTabSz="1290546" rtl="0" eaLnBrk="1" latinLnBrk="0" hangingPunct="1">
        <a:lnSpc>
          <a:spcPct val="90000"/>
        </a:lnSpc>
        <a:spcBef>
          <a:spcPts val="0"/>
        </a:spcBef>
        <a:spcAft>
          <a:spcPts val="238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901857" indent="-271694" algn="l" defTabSz="1086775" rtl="0" eaLnBrk="1" latinLnBrk="0" hangingPunct="1">
        <a:lnSpc>
          <a:spcPct val="90000"/>
        </a:lnSpc>
        <a:spcBef>
          <a:spcPts val="0"/>
        </a:spcBef>
        <a:spcAft>
          <a:spcPts val="238"/>
        </a:spcAft>
        <a:buFont typeface="Arial" pitchFamily="34" charset="0"/>
        <a:buChar char="–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445245" indent="-271694" algn="l" defTabSz="1086775" rtl="0" eaLnBrk="1" latinLnBrk="0" hangingPunct="1">
        <a:lnSpc>
          <a:spcPct val="90000"/>
        </a:lnSpc>
        <a:spcBef>
          <a:spcPts val="0"/>
        </a:spcBef>
        <a:spcAft>
          <a:spcPts val="238"/>
        </a:spcAft>
        <a:buFont typeface="Arial" pitchFamily="34" charset="0"/>
        <a:buChar char="»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988632" indent="-271694" algn="l" defTabSz="108677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2020" indent="-271694" algn="l" defTabSz="108677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75408" indent="-271694" algn="l" defTabSz="108677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18796" indent="-271694" algn="l" defTabSz="108677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677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3388" algn="l" defTabSz="108677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86775" algn="l" defTabSz="108677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30163" algn="l" defTabSz="108677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73551" algn="l" defTabSz="108677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16938" algn="l" defTabSz="108677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60326" algn="l" defTabSz="108677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03713" algn="l" defTabSz="108677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47102" algn="l" defTabSz="108677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64">
          <p15:clr>
            <a:srgbClr val="F26B43"/>
          </p15:clr>
        </p15:guide>
        <p15:guide id="4" pos="74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10960332" y="228363"/>
            <a:ext cx="974672" cy="4321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36564" y="577317"/>
            <a:ext cx="4769962" cy="293502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5122" name="Picture 2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94" y="829559"/>
            <a:ext cx="3261596" cy="5517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2" descr="image0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432" y="3629318"/>
            <a:ext cx="1259918" cy="261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image0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743130" y="2950761"/>
            <a:ext cx="1571206" cy="3256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2" descr="image0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2576" y="2542105"/>
            <a:ext cx="3225734" cy="898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image0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2576" y="1613640"/>
            <a:ext cx="3225734" cy="898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image0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2576" y="672024"/>
            <a:ext cx="3225734" cy="898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Isosceles Triangle 2"/>
          <p:cNvSpPr/>
          <p:nvPr/>
        </p:nvSpPr>
        <p:spPr>
          <a:xfrm rot="16200000">
            <a:off x="2368609" y="4602514"/>
            <a:ext cx="2554419" cy="721148"/>
          </a:xfrm>
          <a:prstGeom prst="triangle">
            <a:avLst>
              <a:gd name="adj" fmla="val 5036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" name="Bent Arrow 5"/>
          <p:cNvSpPr/>
          <p:nvPr/>
        </p:nvSpPr>
        <p:spPr>
          <a:xfrm rot="16200000" flipV="1">
            <a:off x="7538722" y="3710112"/>
            <a:ext cx="619033" cy="4089746"/>
          </a:xfrm>
          <a:prstGeom prst="ben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6817238" y="822414"/>
            <a:ext cx="102466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/>
              <a:t>X </a:t>
            </a:r>
            <a:r>
              <a:rPr lang="en-US" sz="1000" dirty="0" err="1" smtClean="0"/>
              <a:t>Acce</a:t>
            </a:r>
            <a:r>
              <a:rPr lang="en-US" sz="1000" dirty="0" smtClean="0"/>
              <a:t>.</a:t>
            </a:r>
          </a:p>
          <a:p>
            <a:pPr algn="ctr"/>
            <a:r>
              <a:rPr lang="en-US" sz="1000" dirty="0" smtClean="0"/>
              <a:t>Frequency Spectrum</a:t>
            </a:r>
            <a:endParaRPr lang="en-US" sz="1000" dirty="0" smtClean="0"/>
          </a:p>
        </p:txBody>
      </p:sp>
      <p:sp>
        <p:nvSpPr>
          <p:cNvPr id="16" name="TextBox 15"/>
          <p:cNvSpPr txBox="1"/>
          <p:nvPr/>
        </p:nvSpPr>
        <p:spPr>
          <a:xfrm flipH="1">
            <a:off x="6897911" y="1835734"/>
            <a:ext cx="102466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/>
              <a:t>Y</a:t>
            </a:r>
            <a:r>
              <a:rPr lang="en-US" sz="1000" dirty="0" smtClean="0"/>
              <a:t> </a:t>
            </a:r>
            <a:r>
              <a:rPr lang="en-US" sz="1000" dirty="0" err="1" smtClean="0"/>
              <a:t>Acce</a:t>
            </a:r>
            <a:r>
              <a:rPr lang="en-US" sz="1000" dirty="0" smtClean="0"/>
              <a:t>.</a:t>
            </a:r>
          </a:p>
          <a:p>
            <a:pPr algn="ctr"/>
            <a:r>
              <a:rPr lang="en-US" sz="1000" dirty="0" smtClean="0"/>
              <a:t>Frequency Spectrum</a:t>
            </a:r>
            <a:endParaRPr lang="en-US" sz="1000" dirty="0" smtClean="0"/>
          </a:p>
        </p:txBody>
      </p:sp>
      <p:sp>
        <p:nvSpPr>
          <p:cNvPr id="17" name="TextBox 16"/>
          <p:cNvSpPr txBox="1"/>
          <p:nvPr/>
        </p:nvSpPr>
        <p:spPr>
          <a:xfrm flipH="1">
            <a:off x="6890887" y="2674039"/>
            <a:ext cx="102466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/>
              <a:t>Z </a:t>
            </a:r>
            <a:r>
              <a:rPr lang="en-US" sz="1000" dirty="0" err="1" smtClean="0"/>
              <a:t>Acce</a:t>
            </a:r>
            <a:r>
              <a:rPr lang="en-US" sz="1000" dirty="0" smtClean="0"/>
              <a:t>.</a:t>
            </a:r>
          </a:p>
          <a:p>
            <a:pPr algn="ctr"/>
            <a:r>
              <a:rPr lang="en-US" sz="1000" dirty="0" smtClean="0"/>
              <a:t>Frequency Spectrum</a:t>
            </a:r>
            <a:endParaRPr lang="en-US" sz="10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609350" y="503957"/>
            <a:ext cx="2652970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 smtClean="0"/>
              <a:t>Series of Spectrum Image Files</a:t>
            </a:r>
            <a:endParaRPr lang="en-US" sz="14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2767546" y="2962294"/>
            <a:ext cx="417956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 smtClean="0"/>
              <a:t>Spectrum Image File </a:t>
            </a:r>
            <a:r>
              <a:rPr lang="en-US" sz="1400" dirty="0" smtClean="0"/>
              <a:t>(.csv)</a:t>
            </a:r>
          </a:p>
          <a:p>
            <a:pPr algn="ctr"/>
            <a:endParaRPr lang="en-US" sz="1400" dirty="0"/>
          </a:p>
          <a:p>
            <a:pPr algn="ctr"/>
            <a:endParaRPr lang="en-US" sz="1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3681732" y="3175549"/>
            <a:ext cx="2591241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err="1" smtClean="0"/>
              <a:t>Freq</a:t>
            </a:r>
            <a:r>
              <a:rPr lang="en-US" sz="1000" dirty="0" smtClean="0"/>
              <a:t>   </a:t>
            </a:r>
            <a:r>
              <a:rPr lang="en-US" sz="1000" dirty="0" err="1" smtClean="0"/>
              <a:t>AmplX</a:t>
            </a:r>
            <a:r>
              <a:rPr lang="en-US" sz="1000" dirty="0" smtClean="0"/>
              <a:t>   </a:t>
            </a:r>
            <a:r>
              <a:rPr lang="en-US" sz="1000" dirty="0" err="1" smtClean="0"/>
              <a:t>AmplY</a:t>
            </a:r>
            <a:r>
              <a:rPr lang="en-US" sz="1000" dirty="0" smtClean="0"/>
              <a:t>  </a:t>
            </a:r>
            <a:r>
              <a:rPr lang="en-US" sz="1000" dirty="0" err="1" smtClean="0"/>
              <a:t>AmplZ</a:t>
            </a:r>
            <a:endParaRPr lang="en-US" sz="1000" dirty="0" smtClean="0"/>
          </a:p>
          <a:p>
            <a:pPr algn="ctr"/>
            <a:endParaRPr lang="en-US" sz="1800" dirty="0"/>
          </a:p>
          <a:p>
            <a:pPr algn="ctr"/>
            <a:endParaRPr lang="en-US" sz="1400" dirty="0" smtClean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4722829" y="3359233"/>
            <a:ext cx="65987" cy="2700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091897" y="3359233"/>
            <a:ext cx="57732" cy="2700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5439104" y="3367875"/>
            <a:ext cx="162564" cy="2889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298432" y="3359233"/>
            <a:ext cx="217672" cy="2700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098838" y="239911"/>
            <a:ext cx="2330766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ThingWorx Mashup</a:t>
            </a:r>
            <a:endParaRPr lang="en-US" sz="200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654893" y="3764930"/>
            <a:ext cx="1459830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dirty="0" err="1" smtClean="0"/>
              <a:t>Freq</a:t>
            </a:r>
            <a:r>
              <a:rPr lang="en-US" sz="1000" dirty="0" smtClean="0"/>
              <a:t> 1 = 1 Hz</a:t>
            </a:r>
          </a:p>
          <a:p>
            <a:r>
              <a:rPr lang="en-US" sz="1000" dirty="0" err="1" smtClean="0"/>
              <a:t>Freq</a:t>
            </a:r>
            <a:r>
              <a:rPr lang="en-US" sz="1000" dirty="0" smtClean="0"/>
              <a:t> 2 = 2 Hz</a:t>
            </a:r>
          </a:p>
          <a:p>
            <a:r>
              <a:rPr lang="en-US" sz="1000" dirty="0" err="1" smtClean="0"/>
              <a:t>Freq</a:t>
            </a:r>
            <a:r>
              <a:rPr lang="en-US" sz="1000" dirty="0" smtClean="0"/>
              <a:t> 3 = 3 Hz</a:t>
            </a:r>
          </a:p>
          <a:p>
            <a:r>
              <a:rPr lang="en-US" sz="1000" dirty="0" smtClean="0"/>
              <a:t>…</a:t>
            </a:r>
          </a:p>
          <a:p>
            <a:endParaRPr lang="en-US" sz="1000" dirty="0" smtClean="0"/>
          </a:p>
          <a:p>
            <a:r>
              <a:rPr lang="en-US" sz="1000" dirty="0" err="1" smtClean="0"/>
              <a:t>Freq</a:t>
            </a:r>
            <a:r>
              <a:rPr lang="en-US" sz="1000" dirty="0" smtClean="0"/>
              <a:t> 50,000 = 50,000 Hz</a:t>
            </a:r>
            <a:endParaRPr lang="en-US" sz="1800" dirty="0"/>
          </a:p>
          <a:p>
            <a:endParaRPr lang="en-US" sz="1400" dirty="0" smtClean="0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4176073" y="3821880"/>
            <a:ext cx="0" cy="241841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 rot="16200000">
            <a:off x="3061435" y="4601773"/>
            <a:ext cx="2591241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/>
              <a:t>50,000 rows</a:t>
            </a:r>
            <a:endParaRPr lang="en-US" sz="1000" dirty="0" smtClean="0"/>
          </a:p>
          <a:p>
            <a:pPr algn="ctr"/>
            <a:endParaRPr lang="en-US" sz="1800" dirty="0"/>
          </a:p>
          <a:p>
            <a:pPr algn="ctr"/>
            <a:endParaRPr lang="en-US" sz="1400" dirty="0" smtClean="0"/>
          </a:p>
        </p:txBody>
      </p:sp>
      <p:sp>
        <p:nvSpPr>
          <p:cNvPr id="44" name="Striped Right Arrow 43"/>
          <p:cNvSpPr/>
          <p:nvPr/>
        </p:nvSpPr>
        <p:spPr>
          <a:xfrm rot="5400000">
            <a:off x="3431523" y="1515754"/>
            <a:ext cx="616700" cy="598165"/>
          </a:xfrm>
          <a:prstGeom prst="stripedRightArrow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27527" y="393799"/>
            <a:ext cx="518760" cy="4641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0" name="Oval 59"/>
          <p:cNvSpPr/>
          <p:nvPr/>
        </p:nvSpPr>
        <p:spPr>
          <a:xfrm>
            <a:off x="3495006" y="3165122"/>
            <a:ext cx="518760" cy="4641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1" name="Oval 60"/>
          <p:cNvSpPr/>
          <p:nvPr/>
        </p:nvSpPr>
        <p:spPr>
          <a:xfrm>
            <a:off x="7416716" y="63286"/>
            <a:ext cx="518760" cy="4641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4379404" y="997330"/>
            <a:ext cx="518760" cy="4641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4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973358" y="6108021"/>
            <a:ext cx="185467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dirty="0" smtClean="0"/>
              <a:t>(“rotate” table 90 degrees)</a:t>
            </a:r>
            <a:endParaRPr lang="en-US" sz="1100" dirty="0" smtClean="0"/>
          </a:p>
        </p:txBody>
      </p:sp>
      <p:sp>
        <p:nvSpPr>
          <p:cNvPr id="58" name="Bent Arrow 57"/>
          <p:cNvSpPr/>
          <p:nvPr/>
        </p:nvSpPr>
        <p:spPr>
          <a:xfrm flipH="1">
            <a:off x="11410840" y="1088447"/>
            <a:ext cx="647534" cy="3417565"/>
          </a:xfrm>
          <a:prstGeom prst="bentArrow">
            <a:avLst>
              <a:gd name="adj1" fmla="val 7168"/>
              <a:gd name="adj2" fmla="val 9790"/>
              <a:gd name="adj3" fmla="val 13461"/>
              <a:gd name="adj4" fmla="val 269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5" name="Bent Arrow 64"/>
          <p:cNvSpPr/>
          <p:nvPr/>
        </p:nvSpPr>
        <p:spPr>
          <a:xfrm flipH="1">
            <a:off x="11257545" y="1922462"/>
            <a:ext cx="647534" cy="2085259"/>
          </a:xfrm>
          <a:prstGeom prst="bentArrow">
            <a:avLst>
              <a:gd name="adj1" fmla="val 7168"/>
              <a:gd name="adj2" fmla="val 9790"/>
              <a:gd name="adj3" fmla="val 13461"/>
              <a:gd name="adj4" fmla="val 269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6" name="Bent Arrow 65"/>
          <p:cNvSpPr/>
          <p:nvPr/>
        </p:nvSpPr>
        <p:spPr>
          <a:xfrm flipH="1">
            <a:off x="11134916" y="2860011"/>
            <a:ext cx="647534" cy="913487"/>
          </a:xfrm>
          <a:prstGeom prst="bentArrow">
            <a:avLst>
              <a:gd name="adj1" fmla="val 7168"/>
              <a:gd name="adj2" fmla="val 9790"/>
              <a:gd name="adj3" fmla="val 13461"/>
              <a:gd name="adj4" fmla="val 269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8" name="Bent Arrow 67"/>
          <p:cNvSpPr/>
          <p:nvPr/>
        </p:nvSpPr>
        <p:spPr>
          <a:xfrm rot="5400000" flipH="1">
            <a:off x="11241990" y="3415362"/>
            <a:ext cx="577117" cy="568208"/>
          </a:xfrm>
          <a:prstGeom prst="bentArrow">
            <a:avLst>
              <a:gd name="adj1" fmla="val 7168"/>
              <a:gd name="adj2" fmla="val 9790"/>
              <a:gd name="adj3" fmla="val 13461"/>
              <a:gd name="adj4" fmla="val 269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9" name="Bent Arrow 68"/>
          <p:cNvSpPr/>
          <p:nvPr/>
        </p:nvSpPr>
        <p:spPr>
          <a:xfrm rot="5400000" flipH="1">
            <a:off x="11306872" y="3766377"/>
            <a:ext cx="577117" cy="675771"/>
          </a:xfrm>
          <a:prstGeom prst="bentArrow">
            <a:avLst>
              <a:gd name="adj1" fmla="val 7168"/>
              <a:gd name="adj2" fmla="val 9790"/>
              <a:gd name="adj3" fmla="val 13461"/>
              <a:gd name="adj4" fmla="val 269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70" name="Bent Arrow 69"/>
          <p:cNvSpPr/>
          <p:nvPr/>
        </p:nvSpPr>
        <p:spPr>
          <a:xfrm rot="5400000" flipH="1">
            <a:off x="11383519" y="4112582"/>
            <a:ext cx="577117" cy="829066"/>
          </a:xfrm>
          <a:prstGeom prst="bentArrow">
            <a:avLst>
              <a:gd name="adj1" fmla="val 7168"/>
              <a:gd name="adj2" fmla="val 9790"/>
              <a:gd name="adj3" fmla="val 13461"/>
              <a:gd name="adj4" fmla="val 269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 rot="16200000">
            <a:off x="6962574" y="4199300"/>
            <a:ext cx="21786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800" dirty="0" err="1" smtClean="0"/>
              <a:t>Freq</a:t>
            </a:r>
            <a:r>
              <a:rPr lang="en-US" sz="800" dirty="0" smtClean="0"/>
              <a:t>   </a:t>
            </a:r>
            <a:r>
              <a:rPr lang="en-US" sz="800" dirty="0" err="1" smtClean="0"/>
              <a:t>AmplX</a:t>
            </a:r>
            <a:r>
              <a:rPr lang="en-US" sz="800" dirty="0" smtClean="0"/>
              <a:t>   </a:t>
            </a:r>
            <a:r>
              <a:rPr lang="en-US" sz="800" dirty="0" err="1" smtClean="0"/>
              <a:t>AmplY</a:t>
            </a:r>
            <a:r>
              <a:rPr lang="en-US" sz="800" dirty="0" smtClean="0"/>
              <a:t>  </a:t>
            </a:r>
            <a:r>
              <a:rPr lang="en-US" sz="800" dirty="0" err="1" smtClean="0"/>
              <a:t>AmplZ</a:t>
            </a:r>
            <a:endParaRPr lang="en-US" sz="800" dirty="0" smtClean="0"/>
          </a:p>
          <a:p>
            <a:pPr algn="ctr"/>
            <a:endParaRPr lang="en-US" sz="1800" dirty="0"/>
          </a:p>
          <a:p>
            <a:pPr algn="ctr"/>
            <a:endParaRPr lang="en-US" sz="1400" dirty="0" smtClean="0"/>
          </a:p>
        </p:txBody>
      </p:sp>
      <p:pic>
        <p:nvPicPr>
          <p:cNvPr id="5128" name="Picture 8" descr="Image result for movie ree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10021" y="2757474"/>
            <a:ext cx="1302124" cy="44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8" descr="Image result for movie ree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06509" y="1485982"/>
            <a:ext cx="1302124" cy="44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8" descr="Image result for movie ree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12872" y="4044556"/>
            <a:ext cx="1302124" cy="44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8" descr="Image result for movie ree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12872" y="5331091"/>
            <a:ext cx="1302124" cy="44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Related imag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535" y="1176101"/>
            <a:ext cx="1314112" cy="1314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Isosceles Triangle 58"/>
          <p:cNvSpPr/>
          <p:nvPr/>
        </p:nvSpPr>
        <p:spPr>
          <a:xfrm rot="16200000">
            <a:off x="4377267" y="1144403"/>
            <a:ext cx="2898486" cy="1820108"/>
          </a:xfrm>
          <a:prstGeom prst="triangl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866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TC PPT Template">
  <a:themeElements>
    <a:clrScheme name="PTC 2016">
      <a:dk1>
        <a:srgbClr val="3D4647"/>
      </a:dk1>
      <a:lt1>
        <a:srgbClr val="FFFFFF"/>
      </a:lt1>
      <a:dk2>
        <a:srgbClr val="C8C9C7"/>
      </a:dk2>
      <a:lt2>
        <a:srgbClr val="6CC04A"/>
      </a:lt2>
      <a:accent1>
        <a:srgbClr val="236192"/>
      </a:accent1>
      <a:accent2>
        <a:srgbClr val="00ACC8"/>
      </a:accent2>
      <a:accent3>
        <a:srgbClr val="F38B00"/>
      </a:accent3>
      <a:accent4>
        <a:srgbClr val="007A3E"/>
      </a:accent4>
      <a:accent5>
        <a:srgbClr val="F1B434"/>
      </a:accent5>
      <a:accent6>
        <a:srgbClr val="912F46"/>
      </a:accent6>
      <a:hlink>
        <a:srgbClr val="8A204B"/>
      </a:hlink>
      <a:folHlink>
        <a:srgbClr val="833177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>
          <a:defRPr dirty="0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TC PPT Template" id="{5281375E-A3E8-4A11-86FE-396579024A83}" vid="{3E38EDBE-89E6-401A-A759-7E9510EC0A2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AFECBA97954F4C985257B487734120" ma:contentTypeVersion="" ma:contentTypeDescription="Create a new document." ma:contentTypeScope="" ma:versionID="a1454c032143cba99904466446726648">
  <xsd:schema xmlns:xsd="http://www.w3.org/2001/XMLSchema" xmlns:xs="http://www.w3.org/2001/XMLSchema" xmlns:p="http://schemas.microsoft.com/office/2006/metadata/properties" xmlns:ns2="4becee19-f2fd-42be-89a2-c6f23a3f4661" targetNamespace="http://schemas.microsoft.com/office/2006/metadata/properties" ma:root="true" ma:fieldsID="399b57a5d645a7b7afd5b6e15143e84e" ns2:_="">
    <xsd:import namespace="4becee19-f2fd-42be-89a2-c6f23a3f466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ecee19-f2fd-42be-89a2-c6f23a3f466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886C04A-FF32-4EA4-B994-AAE46D584F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ecee19-f2fd-42be-89a2-c6f23a3f46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579F150-7269-4CD6-8524-DBA964EAA12D}">
  <ds:schemaRefs>
    <ds:schemaRef ds:uri="http://purl.org/dc/elements/1.1/"/>
    <ds:schemaRef ds:uri="http://schemas.microsoft.com/office/2006/documentManagement/types"/>
    <ds:schemaRef ds:uri="http://www.w3.org/XML/1998/namespace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4becee19-f2fd-42be-89a2-c6f23a3f4661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5C3417FE-3A10-4294-A341-393B748EAA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70</Words>
  <Application>Microsoft Office PowerPoint</Application>
  <PresentationFormat>Widescreen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MS PGothic</vt:lpstr>
      <vt:lpstr>Arial</vt:lpstr>
      <vt:lpstr>Arial Narrow</vt:lpstr>
      <vt:lpstr>Calibri</vt:lpstr>
      <vt:lpstr>Century Gothic</vt:lpstr>
      <vt:lpstr>DIN Pro Black</vt:lpstr>
      <vt:lpstr>PTC PPT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cp:lastPrinted>2017-03-14T13:48:45Z</cp:lastPrinted>
  <dcterms:created xsi:type="dcterms:W3CDTF">2016-08-08T15:10:53Z</dcterms:created>
  <dcterms:modified xsi:type="dcterms:W3CDTF">2017-03-25T01:47:09Z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0x010100F2AFECBA97954F4C985257B487734120</vt:lpwstr>
  </property>
</Properties>
</file>